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481" r:id="rId3"/>
    <p:sldId id="772" r:id="rId4"/>
    <p:sldId id="761" r:id="rId5"/>
    <p:sldId id="762" r:id="rId6"/>
    <p:sldId id="750" r:id="rId7"/>
    <p:sldId id="764" r:id="rId8"/>
    <p:sldId id="765" r:id="rId9"/>
    <p:sldId id="643" r:id="rId10"/>
    <p:sldId id="766" r:id="rId11"/>
    <p:sldId id="767" r:id="rId12"/>
    <p:sldId id="768" r:id="rId13"/>
    <p:sldId id="769" r:id="rId14"/>
    <p:sldId id="770" r:id="rId15"/>
    <p:sldId id="776" r:id="rId16"/>
    <p:sldId id="771" r:id="rId17"/>
    <p:sldId id="773" r:id="rId18"/>
    <p:sldId id="774" r:id="rId19"/>
    <p:sldId id="7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1582" autoAdjust="0"/>
  </p:normalViewPr>
  <p:slideViewPr>
    <p:cSldViewPr snapToGrid="0">
      <p:cViewPr varScale="1">
        <p:scale>
          <a:sx n="64" d="100"/>
          <a:sy n="64" d="100"/>
        </p:scale>
        <p:origin x="130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500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chen Donehower" userId="f49245ab12673731" providerId="LiveId" clId="{A36A3EB1-5C1A-4464-85A7-A1A950DDAF35}"/>
    <pc:docChg chg="undo custSel addSld delSld modSld sldOrd delMainMaster">
      <pc:chgData name="Gretchen Donehower" userId="f49245ab12673731" providerId="LiveId" clId="{A36A3EB1-5C1A-4464-85A7-A1A950DDAF35}" dt="2025-03-09T23:39:41.441" v="3825" actId="313"/>
      <pc:docMkLst>
        <pc:docMk/>
      </pc:docMkLst>
      <pc:sldChg chg="del">
        <pc:chgData name="Gretchen Donehower" userId="f49245ab12673731" providerId="LiveId" clId="{A36A3EB1-5C1A-4464-85A7-A1A950DDAF35}" dt="2025-03-09T16:08:13.301" v="1745" actId="47"/>
        <pc:sldMkLst>
          <pc:docMk/>
          <pc:sldMk cId="1070481658" sldId="259"/>
        </pc:sldMkLst>
      </pc:sldChg>
      <pc:sldChg chg="del">
        <pc:chgData name="Gretchen Donehower" userId="f49245ab12673731" providerId="LiveId" clId="{A36A3EB1-5C1A-4464-85A7-A1A950DDAF35}" dt="2025-03-09T17:26:38.857" v="1936" actId="2696"/>
        <pc:sldMkLst>
          <pc:docMk/>
          <pc:sldMk cId="374168567" sldId="363"/>
        </pc:sldMkLst>
      </pc:sldChg>
      <pc:sldChg chg="del">
        <pc:chgData name="Gretchen Donehower" userId="f49245ab12673731" providerId="LiveId" clId="{A36A3EB1-5C1A-4464-85A7-A1A950DDAF35}" dt="2025-03-09T17:26:38.857" v="1936" actId="2696"/>
        <pc:sldMkLst>
          <pc:docMk/>
          <pc:sldMk cId="3229532094" sldId="364"/>
        </pc:sldMkLst>
      </pc:sldChg>
      <pc:sldChg chg="del">
        <pc:chgData name="Gretchen Donehower" userId="f49245ab12673731" providerId="LiveId" clId="{A36A3EB1-5C1A-4464-85A7-A1A950DDAF35}" dt="2025-03-09T17:26:38.857" v="1936" actId="2696"/>
        <pc:sldMkLst>
          <pc:docMk/>
          <pc:sldMk cId="2821295304" sldId="415"/>
        </pc:sldMkLst>
      </pc:sldChg>
      <pc:sldChg chg="del">
        <pc:chgData name="Gretchen Donehower" userId="f49245ab12673731" providerId="LiveId" clId="{A36A3EB1-5C1A-4464-85A7-A1A950DDAF35}" dt="2025-03-09T17:26:38.857" v="1936" actId="2696"/>
        <pc:sldMkLst>
          <pc:docMk/>
          <pc:sldMk cId="1691450561" sldId="424"/>
        </pc:sldMkLst>
      </pc:sldChg>
      <pc:sldChg chg="del">
        <pc:chgData name="Gretchen Donehower" userId="f49245ab12673731" providerId="LiveId" clId="{A36A3EB1-5C1A-4464-85A7-A1A950DDAF35}" dt="2025-03-09T17:26:38.857" v="1936" actId="2696"/>
        <pc:sldMkLst>
          <pc:docMk/>
          <pc:sldMk cId="3974022316" sldId="464"/>
        </pc:sldMkLst>
      </pc:sldChg>
      <pc:sldChg chg="del">
        <pc:chgData name="Gretchen Donehower" userId="f49245ab12673731" providerId="LiveId" clId="{A36A3EB1-5C1A-4464-85A7-A1A950DDAF35}" dt="2025-03-09T17:26:44.632" v="1937" actId="47"/>
        <pc:sldMkLst>
          <pc:docMk/>
          <pc:sldMk cId="2540927380" sldId="478"/>
        </pc:sldMkLst>
      </pc:sldChg>
      <pc:sldChg chg="modSp mod">
        <pc:chgData name="Gretchen Donehower" userId="f49245ab12673731" providerId="LiveId" clId="{A36A3EB1-5C1A-4464-85A7-A1A950DDAF35}" dt="2025-03-09T10:35:11.879" v="1170" actId="20577"/>
        <pc:sldMkLst>
          <pc:docMk/>
          <pc:sldMk cId="3633475526" sldId="481"/>
        </pc:sldMkLst>
        <pc:spChg chg="mod">
          <ac:chgData name="Gretchen Donehower" userId="f49245ab12673731" providerId="LiveId" clId="{A36A3EB1-5C1A-4464-85A7-A1A950DDAF35}" dt="2025-03-09T10:35:11.879" v="1170" actId="20577"/>
          <ac:spMkLst>
            <pc:docMk/>
            <pc:sldMk cId="3633475526" sldId="481"/>
            <ac:spMk id="2" creationId="{46358606-E362-45D8-AB34-FF8452681DF4}"/>
          </ac:spMkLst>
        </pc:spChg>
      </pc:sldChg>
      <pc:sldChg chg="modSp del mod">
        <pc:chgData name="Gretchen Donehower" userId="f49245ab12673731" providerId="LiveId" clId="{A36A3EB1-5C1A-4464-85A7-A1A950DDAF35}" dt="2025-03-09T17:47:14.396" v="2443" actId="47"/>
        <pc:sldMkLst>
          <pc:docMk/>
          <pc:sldMk cId="3554183356" sldId="639"/>
        </pc:sldMkLst>
        <pc:spChg chg="mod">
          <ac:chgData name="Gretchen Donehower" userId="f49245ab12673731" providerId="LiveId" clId="{A36A3EB1-5C1A-4464-85A7-A1A950DDAF35}" dt="2025-03-09T17:28:49.074" v="2047" actId="20577"/>
          <ac:spMkLst>
            <pc:docMk/>
            <pc:sldMk cId="3554183356" sldId="639"/>
            <ac:spMk id="27650" creationId="{5CFD71C2-2498-6848-BD44-B09604F28F2C}"/>
          </ac:spMkLst>
        </pc:spChg>
      </pc:sldChg>
      <pc:sldChg chg="addSp delSp modSp mod ord">
        <pc:chgData name="Gretchen Donehower" userId="f49245ab12673731" providerId="LiveId" clId="{A36A3EB1-5C1A-4464-85A7-A1A950DDAF35}" dt="2025-03-09T15:40:15.188" v="1744" actId="20577"/>
        <pc:sldMkLst>
          <pc:docMk/>
          <pc:sldMk cId="1893885805" sldId="643"/>
        </pc:sldMkLst>
        <pc:spChg chg="mod">
          <ac:chgData name="Gretchen Donehower" userId="f49245ab12673731" providerId="LiveId" clId="{A36A3EB1-5C1A-4464-85A7-A1A950DDAF35}" dt="2025-03-09T15:40:15.188" v="1744" actId="20577"/>
          <ac:spMkLst>
            <pc:docMk/>
            <pc:sldMk cId="1893885805" sldId="643"/>
            <ac:spMk id="2" creationId="{B35CEF91-B291-9E61-A913-63BE75C2C291}"/>
          </ac:spMkLst>
        </pc:spChg>
        <pc:spChg chg="add del mod">
          <ac:chgData name="Gretchen Donehower" userId="f49245ab12673731" providerId="LiveId" clId="{A36A3EB1-5C1A-4464-85A7-A1A950DDAF35}" dt="2025-03-09T04:58:57.564" v="771"/>
          <ac:spMkLst>
            <pc:docMk/>
            <pc:sldMk cId="1893885805" sldId="643"/>
            <ac:spMk id="3" creationId="{9ECCEF2D-BDE3-1693-D592-5F692DBEBA63}"/>
          </ac:spMkLst>
        </pc:spChg>
        <pc:spChg chg="mod">
          <ac:chgData name="Gretchen Donehower" userId="f49245ab12673731" providerId="LiveId" clId="{A36A3EB1-5C1A-4464-85A7-A1A950DDAF35}" dt="2025-03-09T10:36:09.888" v="1179" actId="20577"/>
          <ac:spMkLst>
            <pc:docMk/>
            <pc:sldMk cId="1893885805" sldId="643"/>
            <ac:spMk id="11" creationId="{A3524925-7AA4-C1B9-5C7D-758602C9532E}"/>
          </ac:spMkLst>
        </pc:spChg>
      </pc:sldChg>
      <pc:sldChg chg="del">
        <pc:chgData name="Gretchen Donehower" userId="f49245ab12673731" providerId="LiveId" clId="{A36A3EB1-5C1A-4464-85A7-A1A950DDAF35}" dt="2025-03-09T17:26:44.632" v="1937" actId="47"/>
        <pc:sldMkLst>
          <pc:docMk/>
          <pc:sldMk cId="33436428" sldId="656"/>
        </pc:sldMkLst>
      </pc:sldChg>
      <pc:sldChg chg="del">
        <pc:chgData name="Gretchen Donehower" userId="f49245ab12673731" providerId="LiveId" clId="{A36A3EB1-5C1A-4464-85A7-A1A950DDAF35}" dt="2025-03-09T04:51:10.855" v="650" actId="47"/>
        <pc:sldMkLst>
          <pc:docMk/>
          <pc:sldMk cId="2172730573" sldId="749"/>
        </pc:sldMkLst>
      </pc:sldChg>
      <pc:sldChg chg="modSp mod ord">
        <pc:chgData name="Gretchen Donehower" userId="f49245ab12673731" providerId="LiveId" clId="{A36A3EB1-5C1A-4464-85A7-A1A950DDAF35}" dt="2025-03-09T17:06:15.737" v="1892" actId="20577"/>
        <pc:sldMkLst>
          <pc:docMk/>
          <pc:sldMk cId="352919741" sldId="750"/>
        </pc:sldMkLst>
        <pc:spChg chg="mod">
          <ac:chgData name="Gretchen Donehower" userId="f49245ab12673731" providerId="LiveId" clId="{A36A3EB1-5C1A-4464-85A7-A1A950DDAF35}" dt="2025-03-09T17:06:15.737" v="1892" actId="20577"/>
          <ac:spMkLst>
            <pc:docMk/>
            <pc:sldMk cId="352919741" sldId="750"/>
            <ac:spMk id="5" creationId="{B4BCA6CC-1675-FD94-A849-E110C3791356}"/>
          </ac:spMkLst>
        </pc:spChg>
      </pc:sldChg>
      <pc:sldChg chg="del">
        <pc:chgData name="Gretchen Donehower" userId="f49245ab12673731" providerId="LiveId" clId="{A36A3EB1-5C1A-4464-85A7-A1A950DDAF35}" dt="2025-03-09T17:26:44.632" v="1937" actId="47"/>
        <pc:sldMkLst>
          <pc:docMk/>
          <pc:sldMk cId="3142434523" sldId="756"/>
        </pc:sldMkLst>
      </pc:sldChg>
      <pc:sldChg chg="del">
        <pc:chgData name="Gretchen Donehower" userId="f49245ab12673731" providerId="LiveId" clId="{A36A3EB1-5C1A-4464-85A7-A1A950DDAF35}" dt="2025-03-09T17:26:38.857" v="1936" actId="2696"/>
        <pc:sldMkLst>
          <pc:docMk/>
          <pc:sldMk cId="993602644" sldId="757"/>
        </pc:sldMkLst>
      </pc:sldChg>
      <pc:sldChg chg="del">
        <pc:chgData name="Gretchen Donehower" userId="f49245ab12673731" providerId="LiveId" clId="{A36A3EB1-5C1A-4464-85A7-A1A950DDAF35}" dt="2025-03-09T17:26:44.632" v="1937" actId="47"/>
        <pc:sldMkLst>
          <pc:docMk/>
          <pc:sldMk cId="2386921979" sldId="758"/>
        </pc:sldMkLst>
      </pc:sldChg>
      <pc:sldChg chg="del">
        <pc:chgData name="Gretchen Donehower" userId="f49245ab12673731" providerId="LiveId" clId="{A36A3EB1-5C1A-4464-85A7-A1A950DDAF35}" dt="2025-03-09T17:47:33.741" v="2444" actId="47"/>
        <pc:sldMkLst>
          <pc:docMk/>
          <pc:sldMk cId="169554277" sldId="759"/>
        </pc:sldMkLst>
      </pc:sldChg>
      <pc:sldChg chg="modSp mod">
        <pc:chgData name="Gretchen Donehower" userId="f49245ab12673731" providerId="LiveId" clId="{A36A3EB1-5C1A-4464-85A7-A1A950DDAF35}" dt="2025-03-09T04:54:29.642" v="681" actId="20577"/>
        <pc:sldMkLst>
          <pc:docMk/>
          <pc:sldMk cId="3793457824" sldId="761"/>
        </pc:sldMkLst>
        <pc:spChg chg="mod">
          <ac:chgData name="Gretchen Donehower" userId="f49245ab12673731" providerId="LiveId" clId="{A36A3EB1-5C1A-4464-85A7-A1A950DDAF35}" dt="2025-03-09T04:54:29.642" v="681" actId="20577"/>
          <ac:spMkLst>
            <pc:docMk/>
            <pc:sldMk cId="3793457824" sldId="761"/>
            <ac:spMk id="3" creationId="{2CC244B3-5646-C902-E002-C32EDD32A058}"/>
          </ac:spMkLst>
        </pc:spChg>
      </pc:sldChg>
      <pc:sldChg chg="addSp modSp mod modNotesTx">
        <pc:chgData name="Gretchen Donehower" userId="f49245ab12673731" providerId="LiveId" clId="{A36A3EB1-5C1A-4464-85A7-A1A950DDAF35}" dt="2025-03-09T23:17:29.994" v="3500" actId="14100"/>
        <pc:sldMkLst>
          <pc:docMk/>
          <pc:sldMk cId="4199739498" sldId="762"/>
        </pc:sldMkLst>
        <pc:spChg chg="mod">
          <ac:chgData name="Gretchen Donehower" userId="f49245ab12673731" providerId="LiveId" clId="{A36A3EB1-5C1A-4464-85A7-A1A950DDAF35}" dt="2025-03-09T04:54:44.931" v="682"/>
          <ac:spMkLst>
            <pc:docMk/>
            <pc:sldMk cId="4199739498" sldId="762"/>
            <ac:spMk id="3" creationId="{B5012B2A-B1B3-4F56-6FE9-2BAE9ECDFEED}"/>
          </ac:spMkLst>
        </pc:spChg>
        <pc:spChg chg="add mod">
          <ac:chgData name="Gretchen Donehower" userId="f49245ab12673731" providerId="LiveId" clId="{A36A3EB1-5C1A-4464-85A7-A1A950DDAF35}" dt="2025-03-09T03:41:27.834" v="157" actId="20577"/>
          <ac:spMkLst>
            <pc:docMk/>
            <pc:sldMk cId="4199739498" sldId="762"/>
            <ac:spMk id="6" creationId="{7EF6F517-CC1E-817D-A31B-DDBF9291E1E2}"/>
          </ac:spMkLst>
        </pc:spChg>
        <pc:spChg chg="mod">
          <ac:chgData name="Gretchen Donehower" userId="f49245ab12673731" providerId="LiveId" clId="{A36A3EB1-5C1A-4464-85A7-A1A950DDAF35}" dt="2025-03-09T23:17:29.994" v="3500" actId="14100"/>
          <ac:spMkLst>
            <pc:docMk/>
            <pc:sldMk cId="4199739498" sldId="762"/>
            <ac:spMk id="27650" creationId="{7A206654-1810-F15A-07C3-0C18C4EF6CF3}"/>
          </ac:spMkLst>
        </pc:spChg>
        <pc:picChg chg="mod ord">
          <ac:chgData name="Gretchen Donehower" userId="f49245ab12673731" providerId="LiveId" clId="{A36A3EB1-5C1A-4464-85A7-A1A950DDAF35}" dt="2025-03-09T03:39:01.262" v="3" actId="1076"/>
          <ac:picMkLst>
            <pc:docMk/>
            <pc:sldMk cId="4199739498" sldId="762"/>
            <ac:picMk id="5" creationId="{46235391-742B-BCF2-DA3F-E1693474D9DC}"/>
          </ac:picMkLst>
        </pc:picChg>
      </pc:sldChg>
      <pc:sldChg chg="add del">
        <pc:chgData name="Gretchen Donehower" userId="f49245ab12673731" providerId="LiveId" clId="{A36A3EB1-5C1A-4464-85A7-A1A950DDAF35}" dt="2025-03-09T19:43:23.020" v="3192" actId="47"/>
        <pc:sldMkLst>
          <pc:docMk/>
          <pc:sldMk cId="2057126287" sldId="763"/>
        </pc:sldMkLst>
      </pc:sldChg>
      <pc:sldChg chg="addSp delSp modSp new mod">
        <pc:chgData name="Gretchen Donehower" userId="f49245ab12673731" providerId="LiveId" clId="{A36A3EB1-5C1A-4464-85A7-A1A950DDAF35}" dt="2025-03-09T07:54:16.825" v="908" actId="20577"/>
        <pc:sldMkLst>
          <pc:docMk/>
          <pc:sldMk cId="180391994" sldId="764"/>
        </pc:sldMkLst>
        <pc:spChg chg="add mod">
          <ac:chgData name="Gretchen Donehower" userId="f49245ab12673731" providerId="LiveId" clId="{A36A3EB1-5C1A-4464-85A7-A1A950DDAF35}" dt="2025-03-09T07:53:49.390" v="890" actId="113"/>
          <ac:spMkLst>
            <pc:docMk/>
            <pc:sldMk cId="180391994" sldId="764"/>
            <ac:spMk id="9" creationId="{DBB55106-6AE9-E024-78C9-99AA6AA6C3F8}"/>
          </ac:spMkLst>
        </pc:spChg>
        <pc:spChg chg="add mod">
          <ac:chgData name="Gretchen Donehower" userId="f49245ab12673731" providerId="LiveId" clId="{A36A3EB1-5C1A-4464-85A7-A1A950DDAF35}" dt="2025-03-09T07:54:16.825" v="908" actId="20577"/>
          <ac:spMkLst>
            <pc:docMk/>
            <pc:sldMk cId="180391994" sldId="764"/>
            <ac:spMk id="10" creationId="{33BF8E37-4023-28C2-E5B7-124DC4693EDD}"/>
          </ac:spMkLst>
        </pc:spChg>
        <pc:graphicFrameChg chg="add del mod">
          <ac:chgData name="Gretchen Donehower" userId="f49245ab12673731" providerId="LiveId" clId="{A36A3EB1-5C1A-4464-85A7-A1A950DDAF35}" dt="2025-03-09T07:47:32.245" v="781" actId="478"/>
          <ac:graphicFrameMkLst>
            <pc:docMk/>
            <pc:sldMk cId="180391994" sldId="764"/>
            <ac:graphicFrameMk id="2" creationId="{F5E89EBB-C8BA-F62D-7EF1-BDF534B64979}"/>
          </ac:graphicFrameMkLst>
        </pc:graphicFrameChg>
        <pc:graphicFrameChg chg="add del mod">
          <ac:chgData name="Gretchen Donehower" userId="f49245ab12673731" providerId="LiveId" clId="{A36A3EB1-5C1A-4464-85A7-A1A950DDAF35}" dt="2025-03-09T07:47:32.245" v="781" actId="478"/>
          <ac:graphicFrameMkLst>
            <pc:docMk/>
            <pc:sldMk cId="180391994" sldId="764"/>
            <ac:graphicFrameMk id="3" creationId="{2D222F5B-0D61-C72E-68AB-B000194B19D9}"/>
          </ac:graphicFrameMkLst>
        </pc:graphicFrameChg>
        <pc:picChg chg="del mod">
          <ac:chgData name="Gretchen Donehower" userId="f49245ab12673731" providerId="LiveId" clId="{A36A3EB1-5C1A-4464-85A7-A1A950DDAF35}" dt="2025-03-09T07:48:39.686" v="797" actId="478"/>
          <ac:picMkLst>
            <pc:docMk/>
            <pc:sldMk cId="180391994" sldId="764"/>
            <ac:picMk id="4" creationId="{D66DD20F-4456-C563-4F2E-F6E9542B84DB}"/>
          </ac:picMkLst>
        </pc:picChg>
        <pc:picChg chg="del mod">
          <ac:chgData name="Gretchen Donehower" userId="f49245ab12673731" providerId="LiveId" clId="{A36A3EB1-5C1A-4464-85A7-A1A950DDAF35}" dt="2025-03-09T07:48:41.719" v="798" actId="478"/>
          <ac:picMkLst>
            <pc:docMk/>
            <pc:sldMk cId="180391994" sldId="764"/>
            <ac:picMk id="5" creationId="{D85E15E3-1F88-121E-EBAC-625806293AC1}"/>
          </ac:picMkLst>
        </pc:picChg>
        <pc:picChg chg="del mod">
          <ac:chgData name="Gretchen Donehower" userId="f49245ab12673731" providerId="LiveId" clId="{A36A3EB1-5C1A-4464-85A7-A1A950DDAF35}" dt="2025-03-09T07:50:59.516" v="844" actId="478"/>
          <ac:picMkLst>
            <pc:docMk/>
            <pc:sldMk cId="180391994" sldId="764"/>
            <ac:picMk id="6" creationId="{137D73B3-C4DE-C835-7322-BC9AA45D47C0}"/>
          </ac:picMkLst>
        </pc:picChg>
        <pc:picChg chg="mod">
          <ac:chgData name="Gretchen Donehower" userId="f49245ab12673731" providerId="LiveId" clId="{A36A3EB1-5C1A-4464-85A7-A1A950DDAF35}" dt="2025-03-09T07:50:52.400" v="843" actId="1036"/>
          <ac:picMkLst>
            <pc:docMk/>
            <pc:sldMk cId="180391994" sldId="764"/>
            <ac:picMk id="7" creationId="{408B9C43-A51B-0A73-D0E4-19372F6EEE56}"/>
          </ac:picMkLst>
        </pc:picChg>
        <pc:picChg chg="mod">
          <ac:chgData name="Gretchen Donehower" userId="f49245ab12673731" providerId="LiveId" clId="{A36A3EB1-5C1A-4464-85A7-A1A950DDAF35}" dt="2025-03-09T07:52:37.344" v="846" actId="1076"/>
          <ac:picMkLst>
            <pc:docMk/>
            <pc:sldMk cId="180391994" sldId="764"/>
            <ac:picMk id="8" creationId="{16180EB5-7A3B-D410-FE20-95858D9998C9}"/>
          </ac:picMkLst>
        </pc:picChg>
      </pc:sldChg>
      <pc:sldChg chg="addSp delSp modSp add mod">
        <pc:chgData name="Gretchen Donehower" userId="f49245ab12673731" providerId="LiveId" clId="{A36A3EB1-5C1A-4464-85A7-A1A950DDAF35}" dt="2025-03-09T15:37:10.026" v="1724" actId="2711"/>
        <pc:sldMkLst>
          <pc:docMk/>
          <pc:sldMk cId="3986223071" sldId="765"/>
        </pc:sldMkLst>
        <pc:spChg chg="add mod">
          <ac:chgData name="Gretchen Donehower" userId="f49245ab12673731" providerId="LiveId" clId="{A36A3EB1-5C1A-4464-85A7-A1A950DDAF35}" dt="2025-03-09T15:37:10.026" v="1724" actId="2711"/>
          <ac:spMkLst>
            <pc:docMk/>
            <pc:sldMk cId="3986223071" sldId="765"/>
            <ac:spMk id="2" creationId="{C7A62EF0-DCD1-BECC-101F-02010B41FDF5}"/>
          </ac:spMkLst>
        </pc:spChg>
        <pc:picChg chg="mod">
          <ac:chgData name="Gretchen Donehower" userId="f49245ab12673731" providerId="LiveId" clId="{A36A3EB1-5C1A-4464-85A7-A1A950DDAF35}" dt="2025-03-09T07:57:50.832" v="977" actId="1076"/>
          <ac:picMkLst>
            <pc:docMk/>
            <pc:sldMk cId="3986223071" sldId="765"/>
            <ac:picMk id="3" creationId="{B49B6814-5BD6-08D0-40E8-FA5E43CB9DD5}"/>
          </ac:picMkLst>
        </pc:picChg>
        <pc:picChg chg="del mod">
          <ac:chgData name="Gretchen Donehower" userId="f49245ab12673731" providerId="LiveId" clId="{A36A3EB1-5C1A-4464-85A7-A1A950DDAF35}" dt="2025-03-09T07:58:38.194" v="981" actId="478"/>
          <ac:picMkLst>
            <pc:docMk/>
            <pc:sldMk cId="3986223071" sldId="765"/>
            <ac:picMk id="4" creationId="{FB2A4AC1-2128-1B82-440E-EBD65366A551}"/>
          </ac:picMkLst>
        </pc:picChg>
        <pc:picChg chg="mod">
          <ac:chgData name="Gretchen Donehower" userId="f49245ab12673731" providerId="LiveId" clId="{A36A3EB1-5C1A-4464-85A7-A1A950DDAF35}" dt="2025-03-09T07:59:25.880" v="984" actId="1076"/>
          <ac:picMkLst>
            <pc:docMk/>
            <pc:sldMk cId="3986223071" sldId="765"/>
            <ac:picMk id="5" creationId="{32142EC0-8230-F63B-6E15-4ED1125806E0}"/>
          </ac:picMkLst>
        </pc:picChg>
        <pc:picChg chg="del">
          <ac:chgData name="Gretchen Donehower" userId="f49245ab12673731" providerId="LiveId" clId="{A36A3EB1-5C1A-4464-85A7-A1A950DDAF35}" dt="2025-03-09T07:57:08.817" v="973" actId="478"/>
          <ac:picMkLst>
            <pc:docMk/>
            <pc:sldMk cId="3986223071" sldId="765"/>
            <ac:picMk id="7" creationId="{E7DDA578-0811-A50D-94FD-78A5C3A76981}"/>
          </ac:picMkLst>
        </pc:picChg>
        <pc:picChg chg="del">
          <ac:chgData name="Gretchen Donehower" userId="f49245ab12673731" providerId="LiveId" clId="{A36A3EB1-5C1A-4464-85A7-A1A950DDAF35}" dt="2025-03-09T07:57:10.962" v="974" actId="478"/>
          <ac:picMkLst>
            <pc:docMk/>
            <pc:sldMk cId="3986223071" sldId="765"/>
            <ac:picMk id="8" creationId="{FB5524F7-6A4C-0B08-8DC4-FCCD2E1A0D6D}"/>
          </ac:picMkLst>
        </pc:picChg>
      </pc:sldChg>
      <pc:sldChg chg="delSp modSp add mod ord modNotesTx">
        <pc:chgData name="Gretchen Donehower" userId="f49245ab12673731" providerId="LiveId" clId="{A36A3EB1-5C1A-4464-85A7-A1A950DDAF35}" dt="2025-03-09T19:04:19.901" v="2558" actId="6549"/>
        <pc:sldMkLst>
          <pc:docMk/>
          <pc:sldMk cId="1109692156" sldId="766"/>
        </pc:sldMkLst>
        <pc:spChg chg="del">
          <ac:chgData name="Gretchen Donehower" userId="f49245ab12673731" providerId="LiveId" clId="{A36A3EB1-5C1A-4464-85A7-A1A950DDAF35}" dt="2025-03-09T08:14:58.483" v="989" actId="478"/>
          <ac:spMkLst>
            <pc:docMk/>
            <pc:sldMk cId="1109692156" sldId="766"/>
            <ac:spMk id="4" creationId="{06D5304E-336B-396A-B951-A492D058C872}"/>
          </ac:spMkLst>
        </pc:spChg>
        <pc:spChg chg="del">
          <ac:chgData name="Gretchen Donehower" userId="f49245ab12673731" providerId="LiveId" clId="{A36A3EB1-5C1A-4464-85A7-A1A950DDAF35}" dt="2025-03-09T08:15:02.994" v="990" actId="478"/>
          <ac:spMkLst>
            <pc:docMk/>
            <pc:sldMk cId="1109692156" sldId="766"/>
            <ac:spMk id="6" creationId="{28397C4E-A688-E119-04A1-EE2541076E68}"/>
          </ac:spMkLst>
        </pc:spChg>
        <pc:spChg chg="mod">
          <ac:chgData name="Gretchen Donehower" userId="f49245ab12673731" providerId="LiveId" clId="{A36A3EB1-5C1A-4464-85A7-A1A950DDAF35}" dt="2025-03-09T17:45:42.224" v="2441" actId="20577"/>
          <ac:spMkLst>
            <pc:docMk/>
            <pc:sldMk cId="1109692156" sldId="766"/>
            <ac:spMk id="27650" creationId="{94C3A30F-0EAD-E6EE-83AA-BBBDCE4A5A5E}"/>
          </ac:spMkLst>
        </pc:spChg>
        <pc:picChg chg="mod">
          <ac:chgData name="Gretchen Donehower" userId="f49245ab12673731" providerId="LiveId" clId="{A36A3EB1-5C1A-4464-85A7-A1A950DDAF35}" dt="2025-03-09T08:15:38.273" v="993" actId="14100"/>
          <ac:picMkLst>
            <pc:docMk/>
            <pc:sldMk cId="1109692156" sldId="766"/>
            <ac:picMk id="2" creationId="{2C5EF1A3-76B7-6B42-B834-15D2142A85CA}"/>
          </ac:picMkLst>
        </pc:picChg>
        <pc:picChg chg="del">
          <ac:chgData name="Gretchen Donehower" userId="f49245ab12673731" providerId="LiveId" clId="{A36A3EB1-5C1A-4464-85A7-A1A950DDAF35}" dt="2025-03-09T08:14:54.187" v="988" actId="478"/>
          <ac:picMkLst>
            <pc:docMk/>
            <pc:sldMk cId="1109692156" sldId="766"/>
            <ac:picMk id="5" creationId="{B4572BB9-A8F3-E51C-A1A0-5E4BE05A2A0B}"/>
          </ac:picMkLst>
        </pc:picChg>
      </pc:sldChg>
      <pc:sldChg chg="delSp modSp add mod modNotesTx">
        <pc:chgData name="Gretchen Donehower" userId="f49245ab12673731" providerId="LiveId" clId="{A36A3EB1-5C1A-4464-85A7-A1A950DDAF35}" dt="2025-03-09T19:04:25.801" v="2559" actId="6549"/>
        <pc:sldMkLst>
          <pc:docMk/>
          <pc:sldMk cId="2771566821" sldId="767"/>
        </pc:sldMkLst>
        <pc:spChg chg="mod">
          <ac:chgData name="Gretchen Donehower" userId="f49245ab12673731" providerId="LiveId" clId="{A36A3EB1-5C1A-4464-85A7-A1A950DDAF35}" dt="2025-03-09T17:45:52.134" v="2442"/>
          <ac:spMkLst>
            <pc:docMk/>
            <pc:sldMk cId="2771566821" sldId="767"/>
            <ac:spMk id="27650" creationId="{808DEC3A-2968-82AD-731E-E887D834A01A}"/>
          </ac:spMkLst>
        </pc:spChg>
        <pc:picChg chg="del">
          <ac:chgData name="Gretchen Donehower" userId="f49245ab12673731" providerId="LiveId" clId="{A36A3EB1-5C1A-4464-85A7-A1A950DDAF35}" dt="2025-03-09T08:43:35.346" v="1136" actId="478"/>
          <ac:picMkLst>
            <pc:docMk/>
            <pc:sldMk cId="2771566821" sldId="767"/>
            <ac:picMk id="2" creationId="{15095AA2-DA99-9057-6BE5-8D07967821ED}"/>
          </ac:picMkLst>
        </pc:picChg>
        <pc:picChg chg="mod">
          <ac:chgData name="Gretchen Donehower" userId="f49245ab12673731" providerId="LiveId" clId="{A36A3EB1-5C1A-4464-85A7-A1A950DDAF35}" dt="2025-03-09T08:44:41.339" v="1147" actId="1035"/>
          <ac:picMkLst>
            <pc:docMk/>
            <pc:sldMk cId="2771566821" sldId="767"/>
            <ac:picMk id="4" creationId="{0750503F-D9C4-D533-04F0-DC3176B86256}"/>
          </ac:picMkLst>
        </pc:picChg>
      </pc:sldChg>
      <pc:sldChg chg="delSp modSp add mod ord">
        <pc:chgData name="Gretchen Donehower" userId="f49245ab12673731" providerId="LiveId" clId="{A36A3EB1-5C1A-4464-85A7-A1A950DDAF35}" dt="2025-03-09T15:37:22.790" v="1725" actId="478"/>
        <pc:sldMkLst>
          <pc:docMk/>
          <pc:sldMk cId="822341082" sldId="768"/>
        </pc:sldMkLst>
        <pc:spChg chg="del">
          <ac:chgData name="Gretchen Donehower" userId="f49245ab12673731" providerId="LiveId" clId="{A36A3EB1-5C1A-4464-85A7-A1A950DDAF35}" dt="2025-03-09T15:37:22.790" v="1725" actId="478"/>
          <ac:spMkLst>
            <pc:docMk/>
            <pc:sldMk cId="822341082" sldId="768"/>
            <ac:spMk id="2" creationId="{92B3B358-255F-8903-F49A-D7547D312ACC}"/>
          </ac:spMkLst>
        </pc:spChg>
        <pc:spChg chg="mod">
          <ac:chgData name="Gretchen Donehower" userId="f49245ab12673731" providerId="LiveId" clId="{A36A3EB1-5C1A-4464-85A7-A1A950DDAF35}" dt="2025-03-09T14:47:32.351" v="1362" actId="113"/>
          <ac:spMkLst>
            <pc:docMk/>
            <pc:sldMk cId="822341082" sldId="768"/>
            <ac:spMk id="9" creationId="{9E55DDC6-1044-5D55-5ECA-F6BB6F293957}"/>
          </ac:spMkLst>
        </pc:spChg>
        <pc:spChg chg="mod">
          <ac:chgData name="Gretchen Donehower" userId="f49245ab12673731" providerId="LiveId" clId="{A36A3EB1-5C1A-4464-85A7-A1A950DDAF35}" dt="2025-03-09T14:47:38.938" v="1363" actId="113"/>
          <ac:spMkLst>
            <pc:docMk/>
            <pc:sldMk cId="822341082" sldId="768"/>
            <ac:spMk id="10" creationId="{F6F0C21D-8B30-284F-43B2-986E3823FD4D}"/>
          </ac:spMkLst>
        </pc:spChg>
        <pc:picChg chg="del">
          <ac:chgData name="Gretchen Donehower" userId="f49245ab12673731" providerId="LiveId" clId="{A36A3EB1-5C1A-4464-85A7-A1A950DDAF35}" dt="2025-03-09T14:48:24.665" v="1364" actId="478"/>
          <ac:picMkLst>
            <pc:docMk/>
            <pc:sldMk cId="822341082" sldId="768"/>
            <ac:picMk id="3" creationId="{0626F590-0931-A43F-95C8-1FB003FEE072}"/>
          </ac:picMkLst>
        </pc:picChg>
        <pc:picChg chg="del mod">
          <ac:chgData name="Gretchen Donehower" userId="f49245ab12673731" providerId="LiveId" clId="{A36A3EB1-5C1A-4464-85A7-A1A950DDAF35}" dt="2025-03-09T14:54:22.108" v="1374" actId="478"/>
          <ac:picMkLst>
            <pc:docMk/>
            <pc:sldMk cId="822341082" sldId="768"/>
            <ac:picMk id="4" creationId="{83F31ECA-772C-9CB5-E1EB-C574B65E0CBA}"/>
          </ac:picMkLst>
        </pc:picChg>
        <pc:picChg chg="del">
          <ac:chgData name="Gretchen Donehower" userId="f49245ab12673731" providerId="LiveId" clId="{A36A3EB1-5C1A-4464-85A7-A1A950DDAF35}" dt="2025-03-09T14:49:38.906" v="1367" actId="478"/>
          <ac:picMkLst>
            <pc:docMk/>
            <pc:sldMk cId="822341082" sldId="768"/>
            <ac:picMk id="5" creationId="{42305014-7E73-BB3D-10A9-23F42DDE4222}"/>
          </ac:picMkLst>
        </pc:picChg>
        <pc:picChg chg="mod">
          <ac:chgData name="Gretchen Donehower" userId="f49245ab12673731" providerId="LiveId" clId="{A36A3EB1-5C1A-4464-85A7-A1A950DDAF35}" dt="2025-03-09T15:11:36.263" v="1385" actId="1076"/>
          <ac:picMkLst>
            <pc:docMk/>
            <pc:sldMk cId="822341082" sldId="768"/>
            <ac:picMk id="6" creationId="{BEF6A825-F26A-6172-07B8-5184D4AEDD08}"/>
          </ac:picMkLst>
        </pc:picChg>
        <pc:picChg chg="mod">
          <ac:chgData name="Gretchen Donehower" userId="f49245ab12673731" providerId="LiveId" clId="{A36A3EB1-5C1A-4464-85A7-A1A950DDAF35}" dt="2025-03-09T14:55:47.847" v="1377" actId="1076"/>
          <ac:picMkLst>
            <pc:docMk/>
            <pc:sldMk cId="822341082" sldId="768"/>
            <ac:picMk id="7" creationId="{D445CBA7-5F39-AD11-280F-E5F990BBC973}"/>
          </ac:picMkLst>
        </pc:picChg>
      </pc:sldChg>
      <pc:sldChg chg="delSp modSp add mod">
        <pc:chgData name="Gretchen Donehower" userId="f49245ab12673731" providerId="LiveId" clId="{A36A3EB1-5C1A-4464-85A7-A1A950DDAF35}" dt="2025-03-09T15:37:33.793" v="1726" actId="2711"/>
        <pc:sldMkLst>
          <pc:docMk/>
          <pc:sldMk cId="3410523286" sldId="769"/>
        </pc:sldMkLst>
        <pc:spChg chg="mod">
          <ac:chgData name="Gretchen Donehower" userId="f49245ab12673731" providerId="LiveId" clId="{A36A3EB1-5C1A-4464-85A7-A1A950DDAF35}" dt="2025-03-09T15:37:33.793" v="1726" actId="2711"/>
          <ac:spMkLst>
            <pc:docMk/>
            <pc:sldMk cId="3410523286" sldId="769"/>
            <ac:spMk id="2" creationId="{8EA578EC-73A5-DD73-5476-49F879228028}"/>
          </ac:spMkLst>
        </pc:spChg>
        <pc:picChg chg="mod">
          <ac:chgData name="Gretchen Donehower" userId="f49245ab12673731" providerId="LiveId" clId="{A36A3EB1-5C1A-4464-85A7-A1A950DDAF35}" dt="2025-03-09T14:56:25.197" v="1379" actId="1076"/>
          <ac:picMkLst>
            <pc:docMk/>
            <pc:sldMk cId="3410523286" sldId="769"/>
            <ac:picMk id="3" creationId="{19977EC6-0CB1-DD56-9BCD-5EEC96FE7B4A}"/>
          </ac:picMkLst>
        </pc:picChg>
        <pc:picChg chg="del">
          <ac:chgData name="Gretchen Donehower" userId="f49245ab12673731" providerId="LiveId" clId="{A36A3EB1-5C1A-4464-85A7-A1A950DDAF35}" dt="2025-03-09T14:53:16.501" v="1371" actId="478"/>
          <ac:picMkLst>
            <pc:docMk/>
            <pc:sldMk cId="3410523286" sldId="769"/>
            <ac:picMk id="4" creationId="{3F55D590-EC08-5629-2C71-38092F88251B}"/>
          </ac:picMkLst>
        </pc:picChg>
        <pc:picChg chg="mod">
          <ac:chgData name="Gretchen Donehower" userId="f49245ab12673731" providerId="LiveId" clId="{A36A3EB1-5C1A-4464-85A7-A1A950DDAF35}" dt="2025-03-09T15:11:07.893" v="1383" actId="1076"/>
          <ac:picMkLst>
            <pc:docMk/>
            <pc:sldMk cId="3410523286" sldId="769"/>
            <ac:picMk id="5" creationId="{6A2F08B8-A40B-7EA4-2030-186000A262F4}"/>
          </ac:picMkLst>
        </pc:picChg>
        <pc:picChg chg="del">
          <ac:chgData name="Gretchen Donehower" userId="f49245ab12673731" providerId="LiveId" clId="{A36A3EB1-5C1A-4464-85A7-A1A950DDAF35}" dt="2025-03-09T15:09:56.761" v="1380" actId="478"/>
          <ac:picMkLst>
            <pc:docMk/>
            <pc:sldMk cId="3410523286" sldId="769"/>
            <ac:picMk id="6" creationId="{C45CF058-BAD3-5331-7FE5-E67A70B61915}"/>
          </ac:picMkLst>
        </pc:picChg>
      </pc:sldChg>
      <pc:sldChg chg="modSp add mod ord">
        <pc:chgData name="Gretchen Donehower" userId="f49245ab12673731" providerId="LiveId" clId="{A36A3EB1-5C1A-4464-85A7-A1A950DDAF35}" dt="2025-03-09T17:49:50.272" v="2465" actId="20577"/>
        <pc:sldMkLst>
          <pc:docMk/>
          <pc:sldMk cId="470517921" sldId="770"/>
        </pc:sldMkLst>
        <pc:spChg chg="mod">
          <ac:chgData name="Gretchen Donehower" userId="f49245ab12673731" providerId="LiveId" clId="{A36A3EB1-5C1A-4464-85A7-A1A950DDAF35}" dt="2025-03-09T17:49:50.272" v="2465" actId="20577"/>
          <ac:spMkLst>
            <pc:docMk/>
            <pc:sldMk cId="470517921" sldId="770"/>
            <ac:spMk id="2" creationId="{D281F445-AC78-7E04-CDCE-9FB27299B474}"/>
          </ac:spMkLst>
        </pc:spChg>
        <pc:spChg chg="mod">
          <ac:chgData name="Gretchen Donehower" userId="f49245ab12673731" providerId="LiveId" clId="{A36A3EB1-5C1A-4464-85A7-A1A950DDAF35}" dt="2025-03-09T17:48:31.856" v="2461" actId="20577"/>
          <ac:spMkLst>
            <pc:docMk/>
            <pc:sldMk cId="470517921" sldId="770"/>
            <ac:spMk id="11" creationId="{FC923CCC-7EE2-2560-D017-2EAB990FBAAE}"/>
          </ac:spMkLst>
        </pc:spChg>
      </pc:sldChg>
      <pc:sldChg chg="addSp delSp modSp add mod ord modNotesTx">
        <pc:chgData name="Gretchen Donehower" userId="f49245ab12673731" providerId="LiveId" clId="{A36A3EB1-5C1A-4464-85A7-A1A950DDAF35}" dt="2025-03-09T23:37:03.345" v="3541" actId="113"/>
        <pc:sldMkLst>
          <pc:docMk/>
          <pc:sldMk cId="1201307343" sldId="771"/>
        </pc:sldMkLst>
        <pc:spChg chg="del">
          <ac:chgData name="Gretchen Donehower" userId="f49245ab12673731" providerId="LiveId" clId="{A36A3EB1-5C1A-4464-85A7-A1A950DDAF35}" dt="2025-03-09T17:09:14.779" v="1895" actId="478"/>
          <ac:spMkLst>
            <pc:docMk/>
            <pc:sldMk cId="1201307343" sldId="771"/>
            <ac:spMk id="3" creationId="{364F058E-06F9-5B01-8DF5-3A1A30F59C43}"/>
          </ac:spMkLst>
        </pc:spChg>
        <pc:spChg chg="mod">
          <ac:chgData name="Gretchen Donehower" userId="f49245ab12673731" providerId="LiveId" clId="{A36A3EB1-5C1A-4464-85A7-A1A950DDAF35}" dt="2025-03-09T23:37:03.345" v="3541" actId="113"/>
          <ac:spMkLst>
            <pc:docMk/>
            <pc:sldMk cId="1201307343" sldId="771"/>
            <ac:spMk id="27650" creationId="{611B825C-7273-2F98-B4DF-F1369B71C005}"/>
          </ac:spMkLst>
        </pc:spChg>
        <pc:picChg chg="add mod">
          <ac:chgData name="Gretchen Donehower" userId="f49245ab12673731" providerId="LiveId" clId="{A36A3EB1-5C1A-4464-85A7-A1A950DDAF35}" dt="2025-03-09T23:36:41.154" v="3502"/>
          <ac:picMkLst>
            <pc:docMk/>
            <pc:sldMk cId="1201307343" sldId="771"/>
            <ac:picMk id="2" creationId="{29F24023-681C-173C-53EE-BACA5695FAA7}"/>
          </ac:picMkLst>
        </pc:picChg>
        <pc:picChg chg="add del mod">
          <ac:chgData name="Gretchen Donehower" userId="f49245ab12673731" providerId="LiveId" clId="{A36A3EB1-5C1A-4464-85A7-A1A950DDAF35}" dt="2025-03-09T19:11:18.920" v="2562" actId="478"/>
          <ac:picMkLst>
            <pc:docMk/>
            <pc:sldMk cId="1201307343" sldId="771"/>
            <ac:picMk id="2" creationId="{2C5D0D68-819D-3A43-82CC-9908A4411566}"/>
          </ac:picMkLst>
        </pc:picChg>
        <pc:picChg chg="del">
          <ac:chgData name="Gretchen Donehower" userId="f49245ab12673731" providerId="LiveId" clId="{A36A3EB1-5C1A-4464-85A7-A1A950DDAF35}" dt="2025-03-09T17:09:10.550" v="1894" actId="478"/>
          <ac:picMkLst>
            <pc:docMk/>
            <pc:sldMk cId="1201307343" sldId="771"/>
            <ac:picMk id="4" creationId="{CEF64A3B-C57C-08AB-5EB5-7A763F4B6FA6}"/>
          </ac:picMkLst>
        </pc:picChg>
        <pc:picChg chg="del mod">
          <ac:chgData name="Gretchen Donehower" userId="f49245ab12673731" providerId="LiveId" clId="{A36A3EB1-5C1A-4464-85A7-A1A950DDAF35}" dt="2025-03-09T23:36:39.596" v="3501" actId="478"/>
          <ac:picMkLst>
            <pc:docMk/>
            <pc:sldMk cId="1201307343" sldId="771"/>
            <ac:picMk id="5" creationId="{3D8D0C54-9EC9-8600-4CAC-382FBD45A309}"/>
          </ac:picMkLst>
        </pc:picChg>
      </pc:sldChg>
      <pc:sldChg chg="modSp add mod ord">
        <pc:chgData name="Gretchen Donehower" userId="f49245ab12673731" providerId="LiveId" clId="{A36A3EB1-5C1A-4464-85A7-A1A950DDAF35}" dt="2025-03-09T17:40:11.585" v="2415" actId="20577"/>
        <pc:sldMkLst>
          <pc:docMk/>
          <pc:sldMk cId="4110627050" sldId="772"/>
        </pc:sldMkLst>
        <pc:spChg chg="mod">
          <ac:chgData name="Gretchen Donehower" userId="f49245ab12673731" providerId="LiveId" clId="{A36A3EB1-5C1A-4464-85A7-A1A950DDAF35}" dt="2025-03-09T17:40:11.585" v="2415" actId="20577"/>
          <ac:spMkLst>
            <pc:docMk/>
            <pc:sldMk cId="4110627050" sldId="772"/>
            <ac:spMk id="2" creationId="{35F29F89-A99A-7DCB-494E-64953FE3C98C}"/>
          </ac:spMkLst>
        </pc:spChg>
        <pc:spChg chg="mod">
          <ac:chgData name="Gretchen Donehower" userId="f49245ab12673731" providerId="LiveId" clId="{A36A3EB1-5C1A-4464-85A7-A1A950DDAF35}" dt="2025-03-09T17:30:00.598" v="2105" actId="20577"/>
          <ac:spMkLst>
            <pc:docMk/>
            <pc:sldMk cId="4110627050" sldId="772"/>
            <ac:spMk id="11" creationId="{AD5E91BA-8E7A-5E45-C343-DEFB69A4A57B}"/>
          </ac:spMkLst>
        </pc:spChg>
      </pc:sldChg>
      <pc:sldChg chg="delSp add del setBg delDesignElem">
        <pc:chgData name="Gretchen Donehower" userId="f49245ab12673731" providerId="LiveId" clId="{A36A3EB1-5C1A-4464-85A7-A1A950DDAF35}" dt="2025-03-09T19:00:24.279" v="2468" actId="47"/>
        <pc:sldMkLst>
          <pc:docMk/>
          <pc:sldMk cId="1922438930" sldId="773"/>
        </pc:sldMkLst>
        <pc:spChg chg="del">
          <ac:chgData name="Gretchen Donehower" userId="f49245ab12673731" providerId="LiveId" clId="{A36A3EB1-5C1A-4464-85A7-A1A950DDAF35}" dt="2025-03-09T18:59:24.495" v="2467"/>
          <ac:spMkLst>
            <pc:docMk/>
            <pc:sldMk cId="1922438930" sldId="773"/>
            <ac:spMk id="27655" creationId="{4BCE2918-4C7D-A8AC-61C4-C3B7957A4DE8}"/>
          </ac:spMkLst>
        </pc:spChg>
        <pc:spChg chg="del">
          <ac:chgData name="Gretchen Donehower" userId="f49245ab12673731" providerId="LiveId" clId="{A36A3EB1-5C1A-4464-85A7-A1A950DDAF35}" dt="2025-03-09T18:59:24.495" v="2467"/>
          <ac:spMkLst>
            <pc:docMk/>
            <pc:sldMk cId="1922438930" sldId="773"/>
            <ac:spMk id="27657" creationId="{2E16F8D0-90C8-DBC2-7FE4-6E5A1984DD40}"/>
          </ac:spMkLst>
        </pc:spChg>
      </pc:sldChg>
      <pc:sldChg chg="addSp delSp modSp add mod">
        <pc:chgData name="Gretchen Donehower" userId="f49245ab12673731" providerId="LiveId" clId="{A36A3EB1-5C1A-4464-85A7-A1A950DDAF35}" dt="2025-03-09T19:35:45.310" v="2717" actId="1076"/>
        <pc:sldMkLst>
          <pc:docMk/>
          <pc:sldMk cId="2685992350" sldId="773"/>
        </pc:sldMkLst>
        <pc:spChg chg="mod">
          <ac:chgData name="Gretchen Donehower" userId="f49245ab12673731" providerId="LiveId" clId="{A36A3EB1-5C1A-4464-85A7-A1A950DDAF35}" dt="2025-03-09T19:30:24.688" v="2646" actId="20577"/>
          <ac:spMkLst>
            <pc:docMk/>
            <pc:sldMk cId="2685992350" sldId="773"/>
            <ac:spMk id="9" creationId="{A95A08C8-3421-C055-F921-518D5E7EAF4B}"/>
          </ac:spMkLst>
        </pc:spChg>
        <pc:spChg chg="mod">
          <ac:chgData name="Gretchen Donehower" userId="f49245ab12673731" providerId="LiveId" clId="{A36A3EB1-5C1A-4464-85A7-A1A950DDAF35}" dt="2025-03-09T19:30:46.623" v="2702" actId="20577"/>
          <ac:spMkLst>
            <pc:docMk/>
            <pc:sldMk cId="2685992350" sldId="773"/>
            <ac:spMk id="10" creationId="{44F8D203-440E-1B0A-579B-E6476C394296}"/>
          </ac:spMkLst>
        </pc:spChg>
        <pc:graphicFrameChg chg="add mod">
          <ac:chgData name="Gretchen Donehower" userId="f49245ab12673731" providerId="LiveId" clId="{A36A3EB1-5C1A-4464-85A7-A1A950DDAF35}" dt="2025-03-09T19:33:16.518" v="2709"/>
          <ac:graphicFrameMkLst>
            <pc:docMk/>
            <pc:sldMk cId="2685992350" sldId="773"/>
            <ac:graphicFrameMk id="2" creationId="{F91C933C-A0FD-270D-8A76-B02CF2ED23C2}"/>
          </ac:graphicFrameMkLst>
        </pc:graphicFrameChg>
        <pc:picChg chg="del mod">
          <ac:chgData name="Gretchen Donehower" userId="f49245ab12673731" providerId="LiveId" clId="{A36A3EB1-5C1A-4464-85A7-A1A950DDAF35}" dt="2025-03-09T19:33:44.095" v="2712" actId="478"/>
          <ac:picMkLst>
            <pc:docMk/>
            <pc:sldMk cId="2685992350" sldId="773"/>
            <ac:picMk id="3" creationId="{D2D8E51C-0978-2257-B1AC-81D929BBAEB9}"/>
          </ac:picMkLst>
        </pc:picChg>
        <pc:picChg chg="mod">
          <ac:chgData name="Gretchen Donehower" userId="f49245ab12673731" providerId="LiveId" clId="{A36A3EB1-5C1A-4464-85A7-A1A950DDAF35}" dt="2025-03-09T19:35:10.190" v="2714" actId="1076"/>
          <ac:picMkLst>
            <pc:docMk/>
            <pc:sldMk cId="2685992350" sldId="773"/>
            <ac:picMk id="4" creationId="{DB7F17DF-C811-3983-89C7-1A1B07118D6F}"/>
          </ac:picMkLst>
        </pc:picChg>
        <pc:picChg chg="mod">
          <ac:chgData name="Gretchen Donehower" userId="f49245ab12673731" providerId="LiveId" clId="{A36A3EB1-5C1A-4464-85A7-A1A950DDAF35}" dt="2025-03-09T19:35:45.310" v="2717" actId="1076"/>
          <ac:picMkLst>
            <pc:docMk/>
            <pc:sldMk cId="2685992350" sldId="773"/>
            <ac:picMk id="5" creationId="{6F4D1034-14F6-08F6-C7BE-3FCBEBB1C0F9}"/>
          </ac:picMkLst>
        </pc:picChg>
        <pc:picChg chg="del">
          <ac:chgData name="Gretchen Donehower" userId="f49245ab12673731" providerId="LiveId" clId="{A36A3EB1-5C1A-4464-85A7-A1A950DDAF35}" dt="2025-03-09T19:29:52.083" v="2570" actId="478"/>
          <ac:picMkLst>
            <pc:docMk/>
            <pc:sldMk cId="2685992350" sldId="773"/>
            <ac:picMk id="6" creationId="{0F4978BE-BF26-2555-CC16-291F63D75CEC}"/>
          </ac:picMkLst>
        </pc:picChg>
        <pc:picChg chg="del">
          <ac:chgData name="Gretchen Donehower" userId="f49245ab12673731" providerId="LiveId" clId="{A36A3EB1-5C1A-4464-85A7-A1A950DDAF35}" dt="2025-03-09T19:29:49.790" v="2569" actId="478"/>
          <ac:picMkLst>
            <pc:docMk/>
            <pc:sldMk cId="2685992350" sldId="773"/>
            <ac:picMk id="7" creationId="{12BD1364-B5DE-CFA9-DFA1-5F60FAECB103}"/>
          </ac:picMkLst>
        </pc:picChg>
      </pc:sldChg>
      <pc:sldChg chg="modSp add mod ord">
        <pc:chgData name="Gretchen Donehower" userId="f49245ab12673731" providerId="LiveId" clId="{A36A3EB1-5C1A-4464-85A7-A1A950DDAF35}" dt="2025-03-09T19:43:18.396" v="3191" actId="20577"/>
        <pc:sldMkLst>
          <pc:docMk/>
          <pc:sldMk cId="4137448747" sldId="774"/>
        </pc:sldMkLst>
        <pc:spChg chg="mod">
          <ac:chgData name="Gretchen Donehower" userId="f49245ab12673731" providerId="LiveId" clId="{A36A3EB1-5C1A-4464-85A7-A1A950DDAF35}" dt="2025-03-09T19:43:18.396" v="3191" actId="20577"/>
          <ac:spMkLst>
            <pc:docMk/>
            <pc:sldMk cId="4137448747" sldId="774"/>
            <ac:spMk id="2" creationId="{5357F1CB-F714-3AD9-8D48-EC8BE134B0DB}"/>
          </ac:spMkLst>
        </pc:spChg>
        <pc:spChg chg="mod">
          <ac:chgData name="Gretchen Donehower" userId="f49245ab12673731" providerId="LiveId" clId="{A36A3EB1-5C1A-4464-85A7-A1A950DDAF35}" dt="2025-03-09T19:36:39.719" v="2750" actId="20577"/>
          <ac:spMkLst>
            <pc:docMk/>
            <pc:sldMk cId="4137448747" sldId="774"/>
            <ac:spMk id="11" creationId="{2968F49E-0FF5-220E-9BCF-1A58608163FF}"/>
          </ac:spMkLst>
        </pc:spChg>
      </pc:sldChg>
      <pc:sldChg chg="modSp add mod">
        <pc:chgData name="Gretchen Donehower" userId="f49245ab12673731" providerId="LiveId" clId="{A36A3EB1-5C1A-4464-85A7-A1A950DDAF35}" dt="2025-03-09T19:48:11.077" v="3432" actId="14100"/>
        <pc:sldMkLst>
          <pc:docMk/>
          <pc:sldMk cId="4193857400" sldId="775"/>
        </pc:sldMkLst>
        <pc:spChg chg="mod">
          <ac:chgData name="Gretchen Donehower" userId="f49245ab12673731" providerId="LiveId" clId="{A36A3EB1-5C1A-4464-85A7-A1A950DDAF35}" dt="2025-03-09T19:48:11.077" v="3432" actId="14100"/>
          <ac:spMkLst>
            <pc:docMk/>
            <pc:sldMk cId="4193857400" sldId="775"/>
            <ac:spMk id="2" creationId="{A28CAE70-9592-C816-0756-3560DFA1EC0D}"/>
          </ac:spMkLst>
        </pc:spChg>
        <pc:spChg chg="mod">
          <ac:chgData name="Gretchen Donehower" userId="f49245ab12673731" providerId="LiveId" clId="{A36A3EB1-5C1A-4464-85A7-A1A950DDAF35}" dt="2025-03-09T19:43:42.017" v="3204" actId="20577"/>
          <ac:spMkLst>
            <pc:docMk/>
            <pc:sldMk cId="4193857400" sldId="775"/>
            <ac:spMk id="11" creationId="{E4602182-7E06-A055-E577-3C7FAA31724C}"/>
          </ac:spMkLst>
        </pc:spChg>
      </pc:sldChg>
      <pc:sldChg chg="modSp add mod">
        <pc:chgData name="Gretchen Donehower" userId="f49245ab12673731" providerId="LiveId" clId="{A36A3EB1-5C1A-4464-85A7-A1A950DDAF35}" dt="2025-03-09T23:39:41.441" v="3825" actId="313"/>
        <pc:sldMkLst>
          <pc:docMk/>
          <pc:sldMk cId="1442959709" sldId="776"/>
        </pc:sldMkLst>
        <pc:spChg chg="mod">
          <ac:chgData name="Gretchen Donehower" userId="f49245ab12673731" providerId="LiveId" clId="{A36A3EB1-5C1A-4464-85A7-A1A950DDAF35}" dt="2025-03-09T23:39:31.491" v="3824" actId="20577"/>
          <ac:spMkLst>
            <pc:docMk/>
            <pc:sldMk cId="1442959709" sldId="776"/>
            <ac:spMk id="2" creationId="{7DB317DE-A637-E19A-A68B-A1EA12AFAB83}"/>
          </ac:spMkLst>
        </pc:spChg>
        <pc:spChg chg="mod">
          <ac:chgData name="Gretchen Donehower" userId="f49245ab12673731" providerId="LiveId" clId="{A36A3EB1-5C1A-4464-85A7-A1A950DDAF35}" dt="2025-03-09T23:39:41.441" v="3825" actId="313"/>
          <ac:spMkLst>
            <pc:docMk/>
            <pc:sldMk cId="1442959709" sldId="776"/>
            <ac:spMk id="11" creationId="{76553786-23DC-3693-A392-4F61B0561C56}"/>
          </ac:spMkLst>
        </pc:spChg>
      </pc:sldChg>
      <pc:sldChg chg="addSp delSp add del setBg delDesignElem">
        <pc:chgData name="Gretchen Donehower" userId="f49245ab12673731" providerId="LiveId" clId="{A36A3EB1-5C1A-4464-85A7-A1A950DDAF35}" dt="2025-03-09T23:37:46.907" v="3544"/>
        <pc:sldMkLst>
          <pc:docMk/>
          <pc:sldMk cId="3815463744" sldId="776"/>
        </pc:sldMkLst>
        <pc:spChg chg="add del">
          <ac:chgData name="Gretchen Donehower" userId="f49245ab12673731" providerId="LiveId" clId="{A36A3EB1-5C1A-4464-85A7-A1A950DDAF35}" dt="2025-03-09T23:37:46.907" v="3544"/>
          <ac:spMkLst>
            <pc:docMk/>
            <pc:sldMk cId="3815463744" sldId="776"/>
            <ac:spMk id="36" creationId="{7DDE9634-5B25-BD29-B16A-18CC303C0744}"/>
          </ac:spMkLst>
        </pc:spChg>
        <pc:cxnChg chg="add del">
          <ac:chgData name="Gretchen Donehower" userId="f49245ab12673731" providerId="LiveId" clId="{A36A3EB1-5C1A-4464-85A7-A1A950DDAF35}" dt="2025-03-09T23:37:46.907" v="3544"/>
          <ac:cxnSpMkLst>
            <pc:docMk/>
            <pc:sldMk cId="3815463744" sldId="776"/>
            <ac:cxnSpMk id="38" creationId="{F9262D93-98AE-176B-D051-2D813EC474ED}"/>
          </ac:cxnSpMkLst>
        </pc:cxnChg>
      </pc:sldChg>
      <pc:sldMasterChg chg="del delSldLayout">
        <pc:chgData name="Gretchen Donehower" userId="f49245ab12673731" providerId="LiveId" clId="{A36A3EB1-5C1A-4464-85A7-A1A950DDAF35}" dt="2025-03-09T17:26:38.857" v="1936" actId="2696"/>
        <pc:sldMasterMkLst>
          <pc:docMk/>
          <pc:sldMasterMk cId="3439114189" sldId="2147483672"/>
        </pc:sldMasterMkLst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439114189" sldId="2147483672"/>
            <pc:sldLayoutMk cId="2971475176" sldId="2147483673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439114189" sldId="2147483672"/>
            <pc:sldLayoutMk cId="4049334587" sldId="2147483674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439114189" sldId="2147483672"/>
            <pc:sldLayoutMk cId="768103399" sldId="2147483675"/>
          </pc:sldLayoutMkLst>
        </pc:sldLayoutChg>
      </pc:sldMasterChg>
      <pc:sldMasterChg chg="del delSldLayout">
        <pc:chgData name="Gretchen Donehower" userId="f49245ab12673731" providerId="LiveId" clId="{A36A3EB1-5C1A-4464-85A7-A1A950DDAF35}" dt="2025-03-09T17:26:38.857" v="1936" actId="2696"/>
        <pc:sldMasterMkLst>
          <pc:docMk/>
          <pc:sldMasterMk cId="3994028823" sldId="2147483700"/>
        </pc:sldMasterMkLst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994028823" sldId="2147483700"/>
            <pc:sldLayoutMk cId="1132817905" sldId="2147483701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994028823" sldId="2147483700"/>
            <pc:sldLayoutMk cId="442083489" sldId="2147483702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994028823" sldId="2147483700"/>
            <pc:sldLayoutMk cId="4026635313" sldId="2147483703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994028823" sldId="2147483700"/>
            <pc:sldLayoutMk cId="2798389616" sldId="2147483704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994028823" sldId="2147483700"/>
            <pc:sldLayoutMk cId="3169924444" sldId="2147483705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994028823" sldId="2147483700"/>
            <pc:sldLayoutMk cId="2949218169" sldId="2147483706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994028823" sldId="2147483700"/>
            <pc:sldLayoutMk cId="2783004556" sldId="2147483707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994028823" sldId="2147483700"/>
            <pc:sldLayoutMk cId="2974442007" sldId="2147483708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994028823" sldId="2147483700"/>
            <pc:sldLayoutMk cId="1701117523" sldId="2147483709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994028823" sldId="2147483700"/>
            <pc:sldLayoutMk cId="656523236" sldId="2147483710"/>
          </pc:sldLayoutMkLst>
        </pc:sldLayoutChg>
        <pc:sldLayoutChg chg="del">
          <pc:chgData name="Gretchen Donehower" userId="f49245ab12673731" providerId="LiveId" clId="{A36A3EB1-5C1A-4464-85A7-A1A950DDAF35}" dt="2025-03-09T17:26:38.857" v="1936" actId="2696"/>
          <pc:sldLayoutMkLst>
            <pc:docMk/>
            <pc:sldMasterMk cId="3994028823" sldId="2147483700"/>
            <pc:sldLayoutMk cId="1535723140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D7869-3FF1-40BF-B124-D6794FC9DFF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02B2F-03BC-4D35-9673-B542F560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BAFD0-617A-803D-ABFB-F7BFF9618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25032-E30E-DD1C-3AA8-B8DBADDC4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71CDCE-BEC7-45FD-900C-DFB01507C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83421-7856-9E2E-DBF2-06285786C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54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A04DD-FA62-0CCC-60B4-D9F79282B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7B9F4E-D6E3-74BB-82E1-EA53496DA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029E16-02A7-FF1E-E5B2-7D5143EAB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78924-B8BB-C1D8-7EC1-C4DBC3CF3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4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96B7C-6DBF-DAD6-8DBC-A526F3631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BC85C8F-65DB-71CA-C810-BA698D89E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E6682E4-F3F5-A913-F4D4-04AC37113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815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68E01-2A1A-06F1-2AEC-DA8159FE5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DCB73-2A30-9EBD-4EB8-F58E1CFC4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161D2-2B1D-F960-78BD-CDCE5A815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0F7EA-D169-BAB4-A94B-D87014E6F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49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06DF4-F090-C876-7207-B3DFE4A32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2F629-B108-DD1E-0AEB-DCAD87C78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823296-138E-646F-81D5-84ECBBC4C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BF5EC-D50D-B2A0-666F-B9F23C095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7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40A6-3EBC-CAEE-8FED-4C987D801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F9C6E-C80C-49FF-801A-712E6614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FB3B31-0068-6E43-CC61-3791D6D0A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876B8-69D7-D306-13EE-F608E78AB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6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CABCD-9C88-ACCA-171A-754D604F6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76F2D0-F8AA-7FE0-FA09-7D0FC9572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C5839D-32F2-97F6-E0D2-E284D741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797CD-6726-43C8-98E3-BE458BB306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03D31-2AAD-CA1A-B3D3-529EB75CD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A2051BC-CB94-6A33-C2A7-7809CC63F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11D400D-DE59-D639-E352-C257A9652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28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AFE8D-9C9F-E935-935B-2AF5ADE54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4CDBD7F-DFBF-1195-61EB-0F9F2752EC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DA8F389-4C70-705B-35B2-05256F69A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L" altLang="en-US" dirty="0" err="1">
                <a:ea typeface="ＭＳ Ｐゴシック" panose="020B0600070205080204" pitchFamily="34" charset="-128"/>
              </a:rPr>
              <a:t>If</a:t>
            </a:r>
            <a:r>
              <a:rPr lang="es-CL" altLang="en-US" dirty="0">
                <a:ea typeface="ＭＳ Ｐゴシック" panose="020B0600070205080204" pitchFamily="34" charset="-128"/>
              </a:rPr>
              <a:t> I </a:t>
            </a:r>
            <a:r>
              <a:rPr lang="es-CL" altLang="en-US" dirty="0" err="1">
                <a:ea typeface="ＭＳ Ｐゴシック" panose="020B0600070205080204" pitchFamily="34" charset="-128"/>
              </a:rPr>
              <a:t>weight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this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by</a:t>
            </a:r>
            <a:r>
              <a:rPr lang="es-CL" altLang="en-US" dirty="0">
                <a:ea typeface="ＭＳ Ｐゴシック" panose="020B0600070205080204" pitchFamily="34" charset="-128"/>
              </a:rPr>
              <a:t> a </a:t>
            </a:r>
            <a:r>
              <a:rPr lang="es-CL" altLang="en-US" dirty="0" err="1">
                <a:ea typeface="ＭＳ Ｐゴシック" panose="020B0600070205080204" pitchFamily="34" charset="-128"/>
              </a:rPr>
              <a:t>recent</a:t>
            </a:r>
            <a:r>
              <a:rPr lang="es-CL" altLang="en-US" dirty="0">
                <a:ea typeface="ＭＳ Ｐゴシック" panose="020B0600070205080204" pitchFamily="34" charset="-128"/>
              </a:rPr>
              <a:t> global </a:t>
            </a:r>
            <a:r>
              <a:rPr lang="es-CL" altLang="en-US" dirty="0" err="1">
                <a:ea typeface="ＭＳ Ｐゴシック" panose="020B0600070205080204" pitchFamily="34" charset="-128"/>
              </a:rPr>
              <a:t>lifetable</a:t>
            </a:r>
            <a:r>
              <a:rPr lang="es-CL" altLang="en-US" dirty="0">
                <a:ea typeface="ＭＳ Ｐゴシック" panose="020B0600070205080204" pitchFamily="34" charset="-128"/>
              </a:rPr>
              <a:t> and </a:t>
            </a:r>
            <a:r>
              <a:rPr lang="es-CL" altLang="en-US" dirty="0" err="1">
                <a:ea typeface="ＭＳ Ｐゴシック" panose="020B0600070205080204" pitchFamily="34" charset="-128"/>
              </a:rPr>
              <a:t>calcaulate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how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much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of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life</a:t>
            </a:r>
            <a:r>
              <a:rPr lang="es-CL" altLang="en-US" dirty="0">
                <a:ea typeface="ＭＳ Ｐゴシック" panose="020B0600070205080204" pitchFamily="34" charset="-128"/>
              </a:rPr>
              <a:t> a </a:t>
            </a:r>
            <a:r>
              <a:rPr lang="es-CL" altLang="en-US" dirty="0" err="1">
                <a:ea typeface="ＭＳ Ｐゴシック" panose="020B0600070205080204" pitchFamily="34" charset="-128"/>
              </a:rPr>
              <a:t>person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will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spend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on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these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two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types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of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work</a:t>
            </a:r>
            <a:r>
              <a:rPr lang="es-CL" altLang="en-US" dirty="0">
                <a:ea typeface="ＭＳ Ｐゴシック" panose="020B0600070205080204" pitchFamily="34" charset="-128"/>
              </a:rPr>
              <a:t>, </a:t>
            </a:r>
            <a:r>
              <a:rPr lang="es-CL" altLang="en-US" dirty="0" err="1">
                <a:ea typeface="ＭＳ Ｐゴシック" panose="020B0600070205080204" pitchFamily="34" charset="-128"/>
              </a:rPr>
              <a:t>they</a:t>
            </a:r>
            <a:r>
              <a:rPr lang="es-CL" altLang="en-US" dirty="0">
                <a:ea typeface="ＭＳ Ｐゴシック" panose="020B0600070205080204" pitchFamily="34" charset="-128"/>
              </a:rPr>
              <a:t> Will </a:t>
            </a:r>
            <a:r>
              <a:rPr lang="es-CL" altLang="en-US" dirty="0" err="1">
                <a:ea typeface="ＭＳ Ｐゴシック" panose="020B0600070205080204" pitchFamily="34" charset="-128"/>
              </a:rPr>
              <a:t>spend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about</a:t>
            </a:r>
            <a:r>
              <a:rPr lang="es-CL" altLang="en-US" dirty="0">
                <a:ea typeface="ＭＳ Ｐゴシック" panose="020B0600070205080204" pitchFamily="34" charset="-128"/>
              </a:rPr>
              <a:t> 86% as </a:t>
            </a:r>
            <a:r>
              <a:rPr lang="es-CL" altLang="en-US" dirty="0" err="1">
                <a:ea typeface="ＭＳ Ｐゴシック" panose="020B0600070205080204" pitchFamily="34" charset="-128"/>
              </a:rPr>
              <a:t>much</a:t>
            </a:r>
            <a:r>
              <a:rPr lang="es-CL" altLang="en-US" dirty="0">
                <a:ea typeface="ＭＳ Ｐゴシック" panose="020B0600070205080204" pitchFamily="34" charset="-128"/>
              </a:rPr>
              <a:t> time </a:t>
            </a:r>
            <a:r>
              <a:rPr lang="es-CL" altLang="en-US" dirty="0" err="1">
                <a:ea typeface="ＭＳ Ｐゴシック" panose="020B0600070205080204" pitchFamily="34" charset="-128"/>
              </a:rPr>
              <a:t>caring</a:t>
            </a:r>
            <a:r>
              <a:rPr lang="es-CL" altLang="en-US" dirty="0">
                <a:ea typeface="ＭＳ Ｐゴシック" panose="020B0600070205080204" pitchFamily="34" charset="-128"/>
              </a:rPr>
              <a:t> as </a:t>
            </a:r>
            <a:r>
              <a:rPr lang="es-CL" altLang="en-US" dirty="0" err="1">
                <a:ea typeface="ＭＳ Ｐゴシック" panose="020B0600070205080204" pitchFamily="34" charset="-128"/>
              </a:rPr>
              <a:t>they</a:t>
            </a:r>
            <a:r>
              <a:rPr lang="es-CL" altLang="en-US" dirty="0">
                <a:ea typeface="ＭＳ Ｐゴシック" panose="020B0600070205080204" pitchFamily="34" charset="-128"/>
              </a:rPr>
              <a:t> do </a:t>
            </a:r>
            <a:r>
              <a:rPr lang="es-CL" altLang="en-US" dirty="0" err="1">
                <a:ea typeface="ＭＳ Ｐゴシック" panose="020B0600070205080204" pitchFamily="34" charset="-128"/>
              </a:rPr>
              <a:t>working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for</a:t>
            </a:r>
            <a:r>
              <a:rPr lang="es-CL" altLang="en-US" dirty="0">
                <a:ea typeface="ＭＳ Ｐゴシック" panose="020B0600070205080204" pitchFamily="34" charset="-128"/>
              </a:rPr>
              <a:t> </a:t>
            </a:r>
            <a:r>
              <a:rPr lang="es-CL" altLang="en-US" dirty="0" err="1">
                <a:ea typeface="ＭＳ Ｐゴシック" panose="020B0600070205080204" pitchFamily="34" charset="-128"/>
              </a:rPr>
              <a:t>pay</a:t>
            </a:r>
            <a:r>
              <a:rPr lang="es-CL" altLang="en-US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18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7302A-11C1-C668-C80B-F90A23063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A647C63-5C66-BBB4-0BCA-AF4388C96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567EE27-EF42-33D0-1575-F9C1AB2D6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02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288ED-7148-D81F-C8F9-C14342EA7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7C428E4-064C-24CA-4BDD-B0A45A2F2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7A404A6-0594-74AA-DA9D-FB5FAC784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28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B2F-03BC-4D35-9673-B542F5605E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5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6620-2815-44E9-9B79-367F390EE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1F468-D63F-48E5-84AE-5E937D907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32A3F-7525-49C6-A044-C85497BF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91471-81DC-4483-8671-6F25F147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BF903-DAFC-4A0B-95E8-553A243F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D6CE-B060-48DC-85AC-389351AD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FD154-487F-45D7-83D3-505AD23D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CF4C1-133E-4DC9-8763-86512003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9BCC9-5800-4A42-B6FE-D68DFCDB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8B2B3-B7B3-46E4-B566-95D023BF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3FC2B-B1D1-4395-B807-8255B338A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CED00-2912-4DD9-AEDF-E23FB030C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B7F6E-6FC4-4337-B06C-C9013DCC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7E3EF-751A-4FA1-9050-6777684D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B6856-65D7-4ABF-A69F-DECE04D2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AB8742-2F6D-4FA9-8977-7A12BE97F1E3}" type="datetime1">
              <a:rPr lang="en-US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4DA92E-A98A-45CF-AA4F-5FBA18E459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7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B233F1-0F92-4C3D-A7B5-9F363A7B74EF}" type="datetime1">
              <a:rPr lang="en-US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AC398D-2270-4E5E-8D7E-66D35AED1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2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E55BBF-63E6-4F5B-824D-7BFAF4B637A9}" type="datetime1">
              <a:rPr lang="en-US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172149-33DE-44F0-B42A-8F1B4AC8C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0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577FB0-5A19-4940-8B21-B8368A0AA70D}" type="datetime1">
              <a:rPr lang="en-US"/>
              <a:pPr/>
              <a:t>3/10/2025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CDA136-30A5-41E7-9171-6D382CFE1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04DC2-C248-4795-83F2-E236F4993ACC}" type="datetime1">
              <a:rPr lang="en-US"/>
              <a:pPr/>
              <a:t>3/10/2025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CE0A39-AD86-4D34-8D4A-6833C6624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19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517987-930E-415C-B6D7-820891CC07AB}" type="datetime1">
              <a:rPr lang="en-US"/>
              <a:pPr/>
              <a:t>3/10/2025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9F10B6-3E76-43AF-A90E-66AD441DE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07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D1B966-23C7-4DB9-B678-601D66A1D5C7}" type="datetime1">
              <a:rPr lang="en-US"/>
              <a:pPr/>
              <a:t>3/10/2025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E315F9-84A0-4CAD-AF1F-38CA32EDA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2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568DF6-364A-4EB0-90DC-4E9C634739D6}" type="datetime1">
              <a:rPr lang="en-US"/>
              <a:pPr/>
              <a:t>3/10/2025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B187E5-FDB0-424B-AB1C-703130B02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3003-9DA7-4B25-BD3C-EDCB2CF7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B15D5-1D5E-4FE7-99BA-D75840AA6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C6DE-9166-4D0C-A765-77706C44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BA3B6-ABD8-43DD-B19B-62599D6E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FFAA6-2319-48E2-9ECB-BE8740CB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30E926-3F09-4984-88AF-91FF1458F2B4}" type="datetime1">
              <a:rPr lang="en-US"/>
              <a:pPr/>
              <a:t>3/10/2025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1C497C-39DB-4E72-A700-C1326FD5F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189030-BF77-4CC4-8FA8-AD999ED0D502}" type="datetime1">
              <a:rPr lang="en-US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F87413-5F6B-49A6-B4F4-BE22E6F52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1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6AE1E1-510C-46F9-80C7-3EFC4E20C9A7}" type="datetime1">
              <a:rPr lang="en-US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98C2AF-0A63-42C6-A009-EDB186960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EE29-F7C9-4D7D-851F-02729C03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5EC75-0381-4A5C-8700-B4005840E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1142D-467E-4534-B8D8-0B42B189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9D362-3540-4CF5-A0A9-1E156B51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B0E7-0405-4F1E-978E-49E324B4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0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5398-D975-4FA1-AE7F-9F4A75D6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A3E0-51AD-45F9-8FAF-A7534E5A5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124F6-D184-4757-A48E-B7AB0780A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A6B00-69BF-4EDE-A401-3A8F3E09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56EB9-91B1-49EA-90C2-E8AF18F2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6569F-2A7A-45E1-98FB-4E752D7D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8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6A0E-89DF-467E-973D-925EC368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5987-A6C3-4C4E-83B8-45BDB63FC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CCAB8-576D-4C88-8D28-3C2B44419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5648F-5B4F-445A-A291-16925C8A0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0308E3-B5C4-4723-956E-F06AA5302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A6A76-4D4A-4F07-AB20-DFAFF6F2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AAC94-4DDB-481E-A782-688D69DA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B745D-B5FE-440E-950B-D9C8BCEE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9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37E7-4943-42AE-B8D5-604FB4D6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E81FA-52D9-49FC-9902-C2988EF3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168C5-B88F-402B-9914-278EFA76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0046D-5626-4466-AF74-8B1EB003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8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7997-772C-477B-8F45-83E02BAF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84840-C648-4A1D-BD79-E7AAC53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85DA9-1955-43A6-8376-82F0F1CE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39E1-A28A-482B-B43E-D35921C1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8F9D-1941-4B3D-BA95-5B7FDA1C2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50F4F-7F19-4902-BA58-F4EA7F296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29156-CE65-4AC5-8D60-14A9A100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D0B5-2341-48F8-A2A5-09136626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B91DE-0549-4468-B58C-A0C660D4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9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89C6-0490-412B-8361-5E98B757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4890A-172E-4620-B0EE-017F3C499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A96CE-7BB3-49DA-8F14-74BD66850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47C04-8CEC-4121-ABEB-9BBF5981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B83BF-98AD-469D-939C-24FD26C4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5E16D-8E8F-447A-BC0F-1E8EF1B6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9184D-CF9E-49AA-9726-42BA5836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A535-57CF-437E-9BFD-91EA93565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3559A-52B3-4CF8-BBC5-AF024C676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DBB4-5E89-46EC-B37F-05F42561EAD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5FD75-CF0B-4450-A045-D318CE52E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6F593-6261-48D4-8053-9519FE72E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0FDB-53E2-41C9-B5FE-C02751A8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Box 85">
            <a:extLst>
              <a:ext uri="{FF2B5EF4-FFF2-40B4-BE49-F238E27FC236}">
                <a16:creationId xmlns:a16="http://schemas.microsoft.com/office/drawing/2014/main" id="{A198368E-8FF6-4FF5-AB64-A107F21E9C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15293" y="6471825"/>
            <a:ext cx="6604000" cy="198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r>
              <a:rPr lang="en-US" sz="700" dirty="0">
                <a:solidFill>
                  <a:schemeClr val="bg1"/>
                </a:solidFill>
                <a:cs typeface="+mn-cs"/>
              </a:rPr>
              <a:t>Copyright © 2019 University of California, Berkeley.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96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ts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ts val="0"/>
        </a:spcBef>
        <a:spcAft>
          <a:spcPts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ts val="0"/>
        </a:spcBef>
        <a:spcAft>
          <a:spcPts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ts val="0"/>
        </a:spcBef>
        <a:spcAft>
          <a:spcPts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ts val="0"/>
        </a:spcBef>
        <a:spcAft>
          <a:spcPts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8606-E362-45D8-AB34-FF8452681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6596" y="4573160"/>
            <a:ext cx="6365376" cy="1922251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/>
              <a:t>Why are National Time Transfer Accounts a Policy Issue?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9D4CA-6848-452F-BDA5-536161077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1216" y="3184643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Gretchen Donehower, UC Berkeley</a:t>
            </a:r>
          </a:p>
          <a:p>
            <a:pPr algn="l"/>
            <a:r>
              <a:rPr lang="en-US" sz="2000" dirty="0"/>
              <a:t>February 26, 2025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C526D66-3621-4347-B1EF-342CBF4D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193166D-DDF1-4F9A-A786-A7AEF537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5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4EE7214-AC05-465E-A501-65AA04EF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D8898C-2B89-40FD-A366-A9046C873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52" y="199841"/>
            <a:ext cx="2688085" cy="14314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84A57D7-4DC5-4CF0-BA9D-8467B32A3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2362202"/>
            <a:ext cx="3722836" cy="3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7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F8ACD2-AFCE-BBF0-C18F-6AB691C2F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>
            <a:extLst>
              <a:ext uri="{FF2B5EF4-FFF2-40B4-BE49-F238E27FC236}">
                <a16:creationId xmlns:a16="http://schemas.microsoft.com/office/drawing/2014/main" id="{808DEC3A-2968-82AD-731E-E887D834A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31" y="1450848"/>
            <a:ext cx="3505494" cy="47729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 is also a policy issue because it is gendered: men and women specialize in different types of work.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 average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every country we have looked at so far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2E8FBFA3-11D0-5166-8115-005C18AF9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7" name="Rounded Rectangle 9">
            <a:extLst>
              <a:ext uri="{FF2B5EF4-FFF2-40B4-BE49-F238E27FC236}">
                <a16:creationId xmlns:a16="http://schemas.microsoft.com/office/drawing/2014/main" id="{55314476-FE4D-21CC-4BA2-33AF0DC6F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0053-09B4-92B7-5C72-E9C11B744EDC}"/>
              </a:ext>
            </a:extLst>
          </p:cNvPr>
          <p:cNvSpPr txBox="1"/>
          <p:nvPr/>
        </p:nvSpPr>
        <p:spPr>
          <a:xfrm>
            <a:off x="5129234" y="5346700"/>
            <a:ext cx="6595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22-country average from time use surveys; 6 Asia (Bangladesh, India, Mongolia, Republic of Korea, Thailand, Viet Nam); 7 Africa (Côte d'Ivoire, Ghana, Mali, Niger, Senegal, South Africa, Togo); 5 Europe &amp; No. America (Germany, Italy, Spain, Türkiye, United States of America); 4 Latin America (Colombia, Costa Rica, Mexico, Uruguay); Source: AGENTA and Counting Women’s Work projects. See ntaccounts.org and countingwomenswork.org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0503F-D9C4-D533-04F0-DC3176B86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123" y="583127"/>
            <a:ext cx="6576487" cy="47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6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DB86-52C2-593A-DDE0-9C4CD4783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55DDC6-1044-5D55-5ECA-F6BB6F293957}"/>
              </a:ext>
            </a:extLst>
          </p:cNvPr>
          <p:cNvSpPr txBox="1"/>
          <p:nvPr/>
        </p:nvSpPr>
        <p:spPr>
          <a:xfrm>
            <a:off x="66749" y="308657"/>
            <a:ext cx="6134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Level of Gender Specialization </a:t>
            </a:r>
          </a:p>
          <a:p>
            <a:pPr algn="ctr"/>
            <a:r>
              <a:rPr lang="en-US" sz="2800" dirty="0"/>
              <a:t>(Market Gender Gap </a:t>
            </a:r>
          </a:p>
          <a:p>
            <a:pPr algn="ctr"/>
            <a:r>
              <a:rPr lang="en-US" sz="2800" dirty="0"/>
              <a:t>– Unpaid Care Gender Gap)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0C21D-8B30-284F-43B2-986E3823FD4D}"/>
              </a:ext>
            </a:extLst>
          </p:cNvPr>
          <p:cNvSpPr txBox="1"/>
          <p:nvPr/>
        </p:nvSpPr>
        <p:spPr>
          <a:xfrm>
            <a:off x="6025286" y="333434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Level of Excess Total Work </a:t>
            </a:r>
          </a:p>
          <a:p>
            <a:pPr algn="ctr"/>
            <a:r>
              <a:rPr lang="en-US" sz="2800" dirty="0"/>
              <a:t>(Total Work, Male – </a:t>
            </a:r>
          </a:p>
          <a:p>
            <a:pPr algn="ctr"/>
            <a:r>
              <a:rPr lang="en-US" sz="2800" dirty="0"/>
              <a:t>Total Work, Female)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6A825-F26A-6172-07B8-5184D4AE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10" y="1837944"/>
            <a:ext cx="6057290" cy="4392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5CBA7-5F39-AD11-280F-E5F990BBC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1585"/>
            <a:ext cx="6062624" cy="439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4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AAB32-C84E-548A-7888-549C6FB8D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07186F-EED4-B83B-185D-2E13A6D81AF9}"/>
              </a:ext>
            </a:extLst>
          </p:cNvPr>
          <p:cNvSpPr txBox="1"/>
          <p:nvPr/>
        </p:nvSpPr>
        <p:spPr>
          <a:xfrm>
            <a:off x="66749" y="308657"/>
            <a:ext cx="6134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Level of Gender Specialization </a:t>
            </a:r>
          </a:p>
          <a:p>
            <a:pPr algn="ctr"/>
            <a:r>
              <a:rPr lang="en-US" sz="2800" dirty="0"/>
              <a:t>(Market Gender Gap </a:t>
            </a:r>
          </a:p>
          <a:p>
            <a:pPr algn="ctr"/>
            <a:r>
              <a:rPr lang="en-US" sz="2800" dirty="0"/>
              <a:t>– Unpaid Care Gender Gap)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6A7A50-338B-FA58-468B-B106106B0084}"/>
              </a:ext>
            </a:extLst>
          </p:cNvPr>
          <p:cNvSpPr txBox="1"/>
          <p:nvPr/>
        </p:nvSpPr>
        <p:spPr>
          <a:xfrm>
            <a:off x="6025286" y="333434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Level of Excess Total Work </a:t>
            </a:r>
          </a:p>
          <a:p>
            <a:pPr algn="ctr"/>
            <a:r>
              <a:rPr lang="en-US" sz="2800" dirty="0"/>
              <a:t>(Total Work, Male – </a:t>
            </a:r>
          </a:p>
          <a:p>
            <a:pPr algn="ctr"/>
            <a:r>
              <a:rPr lang="en-US" sz="2800" dirty="0"/>
              <a:t>Total Work, Female)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578EC-73A5-DD73-5476-49F879228028}"/>
              </a:ext>
            </a:extLst>
          </p:cNvPr>
          <p:cNvSpPr txBox="1"/>
          <p:nvPr/>
        </p:nvSpPr>
        <p:spPr>
          <a:xfrm>
            <a:off x="304799" y="6364224"/>
            <a:ext cx="118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Asian countries (Bangladesh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, India, Mongolia, Republic of Korea, Thailand, Viet Nam</a:t>
            </a:r>
            <a:r>
              <a:rPr lang="en-US" dirty="0"/>
              <a:t> ) shown in red.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77EC6-0CB1-DD56-9BCD-5EEC96FE7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7944"/>
            <a:ext cx="6066892" cy="4404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08B8-A40B-7EA4-2030-186000A2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710" y="1837944"/>
            <a:ext cx="6057290" cy="43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B6BFDB-6CF4-B801-DE65-A6B4D2F8C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10562DA-03C4-3A8F-63F9-1CA4A769E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23CCC-7EE2-2560-D017-2EAB990FBAAE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atin typeface="+mj-lt"/>
                <a:ea typeface="+mj-ea"/>
                <a:cs typeface="+mj-cs"/>
              </a:rPr>
              <a:t>Why is gendered specialization in unpaid care work a policy issue?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B9BDB2A-B8DB-6154-E99A-3E7C14DE5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81F445-AC78-7E04-CDCE-9FB27299B474}"/>
              </a:ext>
            </a:extLst>
          </p:cNvPr>
          <p:cNvSpPr txBox="1"/>
          <p:nvPr/>
        </p:nvSpPr>
        <p:spPr>
          <a:xfrm>
            <a:off x="4976031" y="437412"/>
            <a:ext cx="6377769" cy="598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Inefficient?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Reduces potential for a gender dividend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Leaves women vulnerable 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Lack of access to money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Greater chance of time poverty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Not covered by employment-based social protection schemes</a:t>
            </a:r>
          </a:p>
        </p:txBody>
      </p:sp>
    </p:spTree>
    <p:extLst>
      <p:ext uri="{BB962C8B-B14F-4D97-AF65-F5344CB8AC3E}">
        <p14:creationId xmlns:p14="http://schemas.microsoft.com/office/powerpoint/2010/main" val="47051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75FEC5-4A0A-A74A-B980-D77FAD45B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1A22C65-4CD8-6E81-3CDF-71B87EA21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53786-23DC-3693-A392-4F61B0561C56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atin typeface="+mj-lt"/>
                <a:ea typeface="+mj-ea"/>
                <a:cs typeface="+mj-cs"/>
              </a:rPr>
              <a:t>Now move from time-based estimates to monetary estimates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DE83E0-31C9-460B-1B9E-1F56EFBC6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DB317DE-A637-E19A-A68B-A1EA12AFAB83}"/>
              </a:ext>
            </a:extLst>
          </p:cNvPr>
          <p:cNvSpPr txBox="1"/>
          <p:nvPr/>
        </p:nvSpPr>
        <p:spPr>
          <a:xfrm>
            <a:off x="4976031" y="437412"/>
            <a:ext cx="6377769" cy="598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 market wage for unpaid care activities to value the time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Scale by average market labor income age 30-49 to compare across countries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Include imputed consumption of unpaid care work</a:t>
            </a:r>
          </a:p>
        </p:txBody>
      </p:sp>
    </p:spTree>
    <p:extLst>
      <p:ext uri="{BB962C8B-B14F-4D97-AF65-F5344CB8AC3E}">
        <p14:creationId xmlns:p14="http://schemas.microsoft.com/office/powerpoint/2010/main" val="144295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148930-2DE6-82DB-EE50-6D42E8FFC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>
            <a:extLst>
              <a:ext uri="{FF2B5EF4-FFF2-40B4-BE49-F238E27FC236}">
                <a16:creationId xmlns:a16="http://schemas.microsoft.com/office/drawing/2014/main" id="{611B825C-7273-2F98-B4DF-F1369B71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31" y="842212"/>
            <a:ext cx="3505494" cy="53816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85000" lnSpcReduction="10000"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(Example: Viet Nam 2015)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 is also a policy issue because it changes the relative “dependency” of young and old.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Young children consume more unpaid care than market goods and services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Older persons produce as about as much unpaid care as they consume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18969F82-8747-A54F-2482-D743D3059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7" name="Rounded Rectangle 9">
            <a:extLst>
              <a:ext uri="{FF2B5EF4-FFF2-40B4-BE49-F238E27FC236}">
                <a16:creationId xmlns:a16="http://schemas.microsoft.com/office/drawing/2014/main" id="{CA73802D-11DF-B7E0-4718-A768A3F05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F24023-681C-173C-53EE-BACA5695F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18" y="609600"/>
            <a:ext cx="6524913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0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78F6-6E5F-AB68-300F-3699CFA80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5A08C8-3421-C055-F921-518D5E7EAF4B}"/>
              </a:ext>
            </a:extLst>
          </p:cNvPr>
          <p:cNvSpPr txBox="1"/>
          <p:nvPr/>
        </p:nvSpPr>
        <p:spPr>
          <a:xfrm>
            <a:off x="66749" y="308657"/>
            <a:ext cx="6134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Lifecycle Deficits </a:t>
            </a:r>
          </a:p>
          <a:p>
            <a:pPr algn="ctr"/>
            <a:r>
              <a:rPr lang="en-US" sz="2800" dirty="0"/>
              <a:t>(Consumption minus Production)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8D203-440E-1B0A-579B-E6476C394296}"/>
              </a:ext>
            </a:extLst>
          </p:cNvPr>
          <p:cNvSpPr txBox="1"/>
          <p:nvPr/>
        </p:nvSpPr>
        <p:spPr>
          <a:xfrm>
            <a:off x="6025286" y="333434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Proportion of Total Work </a:t>
            </a:r>
          </a:p>
          <a:p>
            <a:pPr algn="ctr"/>
            <a:r>
              <a:rPr lang="en-US" sz="2800" b="1" dirty="0"/>
              <a:t>that is Unpaid Care Work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F17DF-C811-3983-89C7-1A1B0711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141"/>
            <a:ext cx="6057290" cy="4392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D1034-14F6-08F6-C7BE-3FCBEBB1C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28141"/>
            <a:ext cx="6057290" cy="43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9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82543-BF42-280F-1514-1BE78F146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1FAD633-FAE4-EE11-19AA-1E14A7D54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8F49E-0FF5-220E-9BCF-1A58608163FF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atin typeface="+mj-lt"/>
                <a:ea typeface="+mj-ea"/>
                <a:cs typeface="+mj-cs"/>
              </a:rPr>
              <a:t>Why is changing relative dependency a policy issue?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1C1DCA-6310-6CC3-0D48-ECA8E6F08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357F1CB-F714-3AD9-8D48-EC8BE134B0DB}"/>
              </a:ext>
            </a:extLst>
          </p:cNvPr>
          <p:cNvSpPr txBox="1"/>
          <p:nvPr/>
        </p:nvSpPr>
        <p:spPr>
          <a:xfrm>
            <a:off x="4976031" y="437412"/>
            <a:ext cx="6377769" cy="598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Demographic dividends from lower fertility can be realized from freed up care time, in addition to market resources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Human capital investment policy should consider unpaid care inputs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Fears about “care tsunami” may be exaggerated, but older caregivers will still need support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744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4E44D-345B-32F8-BC44-B44360AFD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45DFD9D-0E95-A871-D133-58D836EF0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02182-7E06-A055-E577-3C7FAA31724C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atin typeface="+mj-lt"/>
                <a:ea typeface="+mj-ea"/>
                <a:cs typeface="+mj-cs"/>
              </a:rPr>
              <a:t>What to do?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BD7AB4-12B4-2B8A-A680-763BEDEA0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8CAE70-9592-C816-0756-3560DFA1EC0D}"/>
              </a:ext>
            </a:extLst>
          </p:cNvPr>
          <p:cNvSpPr txBox="1"/>
          <p:nvPr/>
        </p:nvSpPr>
        <p:spPr>
          <a:xfrm>
            <a:off x="4976031" y="1299410"/>
            <a:ext cx="6377769" cy="5121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Invest in time use data and estimating NTA and NTTA by sex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Embed estimates of the care economy into statistics, planning documents, and economic models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385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40269-AF4F-EA08-307B-0D390D59C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760BC60-34C2-F908-D59C-320796A28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E91BA-8E7A-5E45-C343-DEFB69A4A57B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atin typeface="+mj-lt"/>
                <a:ea typeface="+mj-ea"/>
                <a:cs typeface="+mj-cs"/>
              </a:rPr>
              <a:t>Why are National Time Transfer Accounts a policy issue?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EE954A4-DB8E-ED48-06B3-AEBEEEDC6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5F29F89-A99A-7DCB-494E-64953FE3C98C}"/>
              </a:ext>
            </a:extLst>
          </p:cNvPr>
          <p:cNvSpPr txBox="1"/>
          <p:nvPr/>
        </p:nvSpPr>
        <p:spPr>
          <a:xfrm>
            <a:off x="4976031" y="437412"/>
            <a:ext cx="6377769" cy="598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They measure the INVISIBLE economy of unpaid care work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They show the GENDERED nature of the generational economy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They change the relative DEPENDENCY of young and old that we are used to </a:t>
            </a:r>
          </a:p>
        </p:txBody>
      </p:sp>
    </p:spTree>
    <p:extLst>
      <p:ext uri="{BB962C8B-B14F-4D97-AF65-F5344CB8AC3E}">
        <p14:creationId xmlns:p14="http://schemas.microsoft.com/office/powerpoint/2010/main" val="411062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8FDA0-17B5-E292-912A-1927DB873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>
            <a:extLst>
              <a:ext uri="{FF2B5EF4-FFF2-40B4-BE49-F238E27FC236}">
                <a16:creationId xmlns:a16="http://schemas.microsoft.com/office/drawing/2014/main" id="{3DBF0A2E-F339-6A59-39A9-F6137E5C7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31" y="557784"/>
            <a:ext cx="3505494" cy="56660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This is usually what we mean when we talk about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Economics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ational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income and other national accounting measures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Value?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6B70FFB3-497E-57D9-C5A6-C42407D0A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7" name="Rounded Rectangle 9">
            <a:extLst>
              <a:ext uri="{FF2B5EF4-FFF2-40B4-BE49-F238E27FC236}">
                <a16:creationId xmlns:a16="http://schemas.microsoft.com/office/drawing/2014/main" id="{6633B8C5-C976-D804-C911-A4EE45232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BEB3B2-05D2-B721-ED1B-5DE786DBF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687" y="564662"/>
            <a:ext cx="6595193" cy="4782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244B3-5646-C902-E002-C32EDD32A058}"/>
              </a:ext>
            </a:extLst>
          </p:cNvPr>
          <p:cNvSpPr txBox="1"/>
          <p:nvPr/>
        </p:nvSpPr>
        <p:spPr>
          <a:xfrm>
            <a:off x="5129234" y="5346700"/>
            <a:ext cx="6595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22-country average from time use surveys; 6 Asia (Bangladesh, India, Mongolia, Republic of Korea, Thailand, Viet Nam); 7 Africa (Côte d'Ivoire, Ghana, Mali, Niger, Senegal, South Africa, Togo); 5 Europe &amp; No. America (Germany, Italy, Spain, Türkiye, United States of America); 4 Latin America (Colombia, Costa Rica, Mexico, Uruguay); Source: AGENTA and Counting Women’s Work projects. See ntaccounts.org and countingwomenswork.org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CB093-35FA-9406-7AB1-DC6551DC1657}"/>
              </a:ext>
            </a:extLst>
          </p:cNvPr>
          <p:cNvSpPr txBox="1"/>
          <p:nvPr/>
        </p:nvSpPr>
        <p:spPr>
          <a:xfrm>
            <a:off x="6983769" y="1511300"/>
            <a:ext cx="455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spent on market labor</a:t>
            </a:r>
          </a:p>
        </p:txBody>
      </p:sp>
    </p:spTree>
    <p:extLst>
      <p:ext uri="{BB962C8B-B14F-4D97-AF65-F5344CB8AC3E}">
        <p14:creationId xmlns:p14="http://schemas.microsoft.com/office/powerpoint/2010/main" val="379345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7F915-CA42-38A1-735E-F75C36809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>
            <a:extLst>
              <a:ext uri="{FF2B5EF4-FFF2-40B4-BE49-F238E27FC236}">
                <a16:creationId xmlns:a16="http://schemas.microsoft.com/office/drawing/2014/main" id="{7A206654-1810-F15A-07C3-0C18C4EF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31" y="2646947"/>
            <a:ext cx="3505494" cy="35768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… but it is not the only work that people are doing.</a:t>
            </a:r>
          </a:p>
        </p:txBody>
      </p:sp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1EC74F13-0361-B547-4AA2-B0C9E863D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7" name="Rounded Rectangle 9">
            <a:extLst>
              <a:ext uri="{FF2B5EF4-FFF2-40B4-BE49-F238E27FC236}">
                <a16:creationId xmlns:a16="http://schemas.microsoft.com/office/drawing/2014/main" id="{DA64DD04-289E-1200-8945-3A39BAA5F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12B2A-B1B3-4F56-6FE9-2BAE9ECDFEED}"/>
              </a:ext>
            </a:extLst>
          </p:cNvPr>
          <p:cNvSpPr txBox="1"/>
          <p:nvPr/>
        </p:nvSpPr>
        <p:spPr>
          <a:xfrm>
            <a:off x="5129234" y="5346700"/>
            <a:ext cx="6595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22-country average from time use surveys; 6 Asia (Bangladesh, India, Mongolia, Republic of Korea, Thailand, Viet Nam); 7 Africa (Côte d'Ivoire, Ghana, Mali, Niger, Senegal, South Africa, Togo); 5 Europe &amp; No. America (Germany, Italy, Spain, Türkiye, United States of America); 4 Latin America (Colombia, Costa Rica, Mexico, Uruguay); Source: AGENTA and Counting Women’s Work projects. See ntaccounts.org and countingwomenswork.org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35391-742B-BCF2-DA3F-E1693474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566928"/>
            <a:ext cx="6576487" cy="4768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6080C-E413-A4D6-743E-2FFB15AB744F}"/>
              </a:ext>
            </a:extLst>
          </p:cNvPr>
          <p:cNvSpPr txBox="1"/>
          <p:nvPr/>
        </p:nvSpPr>
        <p:spPr>
          <a:xfrm>
            <a:off x="6983769" y="1511300"/>
            <a:ext cx="455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spent on market labor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6F517-CC1E-817D-A31B-DDBF9291E1E2}"/>
              </a:ext>
            </a:extLst>
          </p:cNvPr>
          <p:cNvSpPr txBox="1"/>
          <p:nvPr/>
        </p:nvSpPr>
        <p:spPr>
          <a:xfrm>
            <a:off x="7267074" y="2901948"/>
            <a:ext cx="2791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spent on unpaid care work</a:t>
            </a:r>
          </a:p>
          <a:p>
            <a:r>
              <a:rPr lang="en-US" sz="2000" dirty="0"/>
              <a:t>(direct caregiving and indirect care through domestic services)</a:t>
            </a:r>
          </a:p>
        </p:txBody>
      </p:sp>
    </p:spTree>
    <p:extLst>
      <p:ext uri="{BB962C8B-B14F-4D97-AF65-F5344CB8AC3E}">
        <p14:creationId xmlns:p14="http://schemas.microsoft.com/office/powerpoint/2010/main" val="419973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dirty="0"/>
              <a:t>National Time Transfer Accounts (NTTA): Measuring the gendered economy</a:t>
            </a:r>
          </a:p>
        </p:txBody>
      </p:sp>
      <p:pic>
        <p:nvPicPr>
          <p:cNvPr id="7" name="Picture 6" descr="C:\Users\Gretchen\Dropbox\PAA 2014 CWW comparative poster\Logo Vect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160" y="2265681"/>
            <a:ext cx="4511040" cy="26856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BCA6CC-1675-FD94-A849-E110C3791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 time spent in unpaid domestic and care work using time use data</a:t>
            </a:r>
          </a:p>
          <a:p>
            <a:r>
              <a:rPr lang="en-US" dirty="0"/>
              <a:t>Assign a market value to that work using a replacement wage for that service</a:t>
            </a:r>
          </a:p>
          <a:p>
            <a:r>
              <a:rPr lang="en-US" dirty="0"/>
              <a:t>Add NTA’s age-disaggregation framework, including consumption and transfers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B0869-5B21-39FF-0E83-1CF88370EB90}"/>
              </a:ext>
            </a:extLst>
          </p:cNvPr>
          <p:cNvSpPr txBox="1"/>
          <p:nvPr/>
        </p:nvSpPr>
        <p:spPr>
          <a:xfrm>
            <a:off x="6614160" y="5090160"/>
            <a:ext cx="4866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First funded by the Hewlett Foundation in 2014, Counting Women’s Work is the research project that developed NTTA methods and supported its growth around the world. See countingwomenswork.org.</a:t>
            </a:r>
          </a:p>
        </p:txBody>
      </p:sp>
    </p:spTree>
    <p:extLst>
      <p:ext uri="{BB962C8B-B14F-4D97-AF65-F5344CB8AC3E}">
        <p14:creationId xmlns:p14="http://schemas.microsoft.com/office/powerpoint/2010/main" val="35291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8B9C43-A51B-0A73-D0E4-19372F6EE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816611"/>
            <a:ext cx="6057290" cy="4392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180EB5-7A3B-D410-FE20-95858D999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93" y="1816611"/>
            <a:ext cx="6067958" cy="4402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B55106-6AE9-E024-78C9-99AA6AA6C3F8}"/>
              </a:ext>
            </a:extLst>
          </p:cNvPr>
          <p:cNvSpPr txBox="1"/>
          <p:nvPr/>
        </p:nvSpPr>
        <p:spPr>
          <a:xfrm>
            <a:off x="0" y="1170432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Time Spent on Market Labor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F8E37-4023-28C2-E5B7-124DC4693EDD}"/>
              </a:ext>
            </a:extLst>
          </p:cNvPr>
          <p:cNvSpPr txBox="1"/>
          <p:nvPr/>
        </p:nvSpPr>
        <p:spPr>
          <a:xfrm>
            <a:off x="6029251" y="1170432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Time Spent on Unpaid Care Work</a:t>
            </a:r>
          </a:p>
        </p:txBody>
      </p:sp>
    </p:spTree>
    <p:extLst>
      <p:ext uri="{BB962C8B-B14F-4D97-AF65-F5344CB8AC3E}">
        <p14:creationId xmlns:p14="http://schemas.microsoft.com/office/powerpoint/2010/main" val="18039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8598E-6F30-8FB5-509F-C83391484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038F5B-5112-A4A9-DCC2-C2959AC6DAB9}"/>
              </a:ext>
            </a:extLst>
          </p:cNvPr>
          <p:cNvSpPr txBox="1"/>
          <p:nvPr/>
        </p:nvSpPr>
        <p:spPr>
          <a:xfrm>
            <a:off x="0" y="1170432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Time Spent on Market Labor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36177-7135-9BE4-A18A-D02C4D0EEEA8}"/>
              </a:ext>
            </a:extLst>
          </p:cNvPr>
          <p:cNvSpPr txBox="1"/>
          <p:nvPr/>
        </p:nvSpPr>
        <p:spPr>
          <a:xfrm>
            <a:off x="6029251" y="1170432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Time Spent on Unpaid Care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A62EF0-DCD1-BECC-101F-02010B41FDF5}"/>
              </a:ext>
            </a:extLst>
          </p:cNvPr>
          <p:cNvSpPr txBox="1"/>
          <p:nvPr/>
        </p:nvSpPr>
        <p:spPr>
          <a:xfrm>
            <a:off x="304799" y="6364224"/>
            <a:ext cx="1182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Asian countries (Bangladesh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, India, Mongolia, Republic of Korea, Thailand, Viet Nam</a:t>
            </a:r>
            <a:r>
              <a:rPr lang="en-US" dirty="0"/>
              <a:t> ) shown in red.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B6814-5BD6-08D0-40E8-FA5E43CB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656"/>
            <a:ext cx="6057290" cy="4392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142EC0-8230-F63B-6E15-4ED11258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28" y="1819656"/>
            <a:ext cx="6067958" cy="44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24925-7AA4-C1B9-5C7D-758602C9532E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atin typeface="+mj-lt"/>
                <a:ea typeface="+mj-ea"/>
                <a:cs typeface="+mj-cs"/>
              </a:rPr>
              <a:t>Why is the size and “invisibility” of unpaid care work a policy issue?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5CEF91-B291-9E61-A913-63BE75C2C291}"/>
              </a:ext>
            </a:extLst>
          </p:cNvPr>
          <p:cNvSpPr txBox="1"/>
          <p:nvPr/>
        </p:nvSpPr>
        <p:spPr>
          <a:xfrm>
            <a:off x="4976031" y="437412"/>
            <a:ext cx="6377769" cy="598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 value what we measure, we make policy to get more of what we value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world with more market wealth and less care?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Policies can underperform if they don’t consider unpaid care work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pandemic preparedness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labor force policy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pro-natalist measures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Under-investment in projects that benefit the unpaid care work sector?</a:t>
            </a:r>
          </a:p>
        </p:txBody>
      </p:sp>
    </p:spTree>
    <p:extLst>
      <p:ext uri="{BB962C8B-B14F-4D97-AF65-F5344CB8AC3E}">
        <p14:creationId xmlns:p14="http://schemas.microsoft.com/office/powerpoint/2010/main" val="189388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885868-68F1-9452-D4D7-FECC19511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>
            <a:extLst>
              <a:ext uri="{FF2B5EF4-FFF2-40B4-BE49-F238E27FC236}">
                <a16:creationId xmlns:a16="http://schemas.microsoft.com/office/drawing/2014/main" id="{94C3A30F-0EAD-E6EE-83AA-BBBDCE4A5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31" y="1450848"/>
            <a:ext cx="3505494" cy="47729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 is also a policy issue because it is gendered: men and women specialize in different types of work.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 average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every country we have looked at so far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36F34DFD-24E9-6E3D-DBCC-C814D1A11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7" name="Rounded Rectangle 9">
            <a:extLst>
              <a:ext uri="{FF2B5EF4-FFF2-40B4-BE49-F238E27FC236}">
                <a16:creationId xmlns:a16="http://schemas.microsoft.com/office/drawing/2014/main" id="{F80D0D33-08BB-6BB9-E997-93EDE041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BC376-124F-0F74-F3E3-353BD0B4F3A5}"/>
              </a:ext>
            </a:extLst>
          </p:cNvPr>
          <p:cNvSpPr txBox="1"/>
          <p:nvPr/>
        </p:nvSpPr>
        <p:spPr>
          <a:xfrm>
            <a:off x="5129234" y="5346700"/>
            <a:ext cx="6595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22-country average from time use surveys; 6 Asia (Bangladesh, India, Mongolia, Republic of Korea, Thailand, Viet Nam); 7 Africa (Côte d'Ivoire, Ghana, Mali, Niger, Senegal, South Africa, Togo); 5 Europe &amp; No. America (Germany, Italy, Spain, Türkiye, United States of America); 4 Latin America (Colombia, Costa Rica, Mexico, Uruguay); Source: AGENTA and Counting Women’s Work projects. See ntaccounts.org and countingwomenswork.org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5EF1A3-76B7-6B42-B834-15D2142A8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106" y="557785"/>
            <a:ext cx="6604679" cy="478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9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TA_PowerPoint_Template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4913</TotalTime>
  <Words>1118</Words>
  <Application>Microsoft Office PowerPoint</Application>
  <PresentationFormat>Widescreen</PresentationFormat>
  <Paragraphs>97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Office Theme</vt:lpstr>
      <vt:lpstr>NTA_PowerPoint_Template_01</vt:lpstr>
      <vt:lpstr>Why are National Time Transfer Accounts a Policy Issue?</vt:lpstr>
      <vt:lpstr>PowerPoint Presentation</vt:lpstr>
      <vt:lpstr>PowerPoint Presentation</vt:lpstr>
      <vt:lpstr>PowerPoint Presentation</vt:lpstr>
      <vt:lpstr>National Time Transfer Accounts (NTTA): Measuring the gendered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Donehower</dc:creator>
  <cp:lastModifiedBy>Gretchen Donehower</cp:lastModifiedBy>
  <cp:revision>61</cp:revision>
  <dcterms:created xsi:type="dcterms:W3CDTF">2022-03-01T02:11:11Z</dcterms:created>
  <dcterms:modified xsi:type="dcterms:W3CDTF">2025-03-09T23:44:32Z</dcterms:modified>
</cp:coreProperties>
</file>