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79" r:id="rId1"/>
  </p:sldMasterIdLst>
  <p:notesMasterIdLst>
    <p:notesMasterId r:id="rId24"/>
  </p:notesMasterIdLst>
  <p:sldIdLst>
    <p:sldId id="256" r:id="rId2"/>
    <p:sldId id="397" r:id="rId3"/>
    <p:sldId id="408" r:id="rId4"/>
    <p:sldId id="295" r:id="rId5"/>
    <p:sldId id="641" r:id="rId6"/>
    <p:sldId id="638" r:id="rId7"/>
    <p:sldId id="374" r:id="rId8"/>
    <p:sldId id="375" r:id="rId9"/>
    <p:sldId id="403" r:id="rId10"/>
    <p:sldId id="394" r:id="rId11"/>
    <p:sldId id="411" r:id="rId12"/>
    <p:sldId id="297" r:id="rId13"/>
    <p:sldId id="561" r:id="rId14"/>
    <p:sldId id="555" r:id="rId15"/>
    <p:sldId id="560" r:id="rId16"/>
    <p:sldId id="556" r:id="rId17"/>
    <p:sldId id="564" r:id="rId18"/>
    <p:sldId id="316" r:id="rId19"/>
    <p:sldId id="642" r:id="rId20"/>
    <p:sldId id="317" r:id="rId21"/>
    <p:sldId id="353" r:id="rId22"/>
    <p:sldId id="32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9" autoAdjust="0"/>
    <p:restoredTop sz="94660"/>
  </p:normalViewPr>
  <p:slideViewPr>
    <p:cSldViewPr snapToGrid="0">
      <p:cViewPr varScale="1">
        <p:scale>
          <a:sx n="55" d="100"/>
          <a:sy n="55" d="100"/>
        </p:scale>
        <p:origin x="8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B564E-73DA-4277-9155-EBE512564DB3}" type="doc">
      <dgm:prSet loTypeId="urn:microsoft.com/office/officeart/2005/8/layout/radial3" loCatId="relationship" qsTypeId="urn:microsoft.com/office/officeart/2005/8/quickstyle/3d2" qsCatId="3D" csTypeId="urn:microsoft.com/office/officeart/2005/8/colors/colorful1" csCatId="colorful" phldr="1"/>
      <dgm:spPr/>
      <dgm:t>
        <a:bodyPr/>
        <a:lstStyle/>
        <a:p>
          <a:endParaRPr lang="en-US"/>
        </a:p>
      </dgm:t>
    </dgm:pt>
    <dgm:pt modelId="{9811FE48-30AD-4C8E-B992-1C749FF7CDFA}">
      <dgm:prSet phldrT="[Text]" custT="1"/>
      <dgm:spPr/>
      <dgm:t>
        <a:bodyPr/>
        <a:lstStyle/>
        <a:p>
          <a:pPr algn="ctr"/>
          <a:r>
            <a:rPr lang="en-US" sz="1800" b="1">
              <a:latin typeface="Calibri" panose="020F0502020204030204" pitchFamily="34" charset="0"/>
              <a:ea typeface="Cambria" panose="02040503050406030204" pitchFamily="18" charset="0"/>
              <a:cs typeface="Calibri" panose="020F0502020204030204" pitchFamily="34" charset="0"/>
            </a:rPr>
            <a:t>Demograhic Dividend</a:t>
          </a:r>
        </a:p>
        <a:p>
          <a:pPr algn="ctr"/>
          <a:r>
            <a:rPr lang="en-US" sz="1800" b="1">
              <a:latin typeface="Calibri" panose="020F0502020204030204" pitchFamily="34" charset="0"/>
              <a:ea typeface="Cambria" panose="02040503050406030204" pitchFamily="18" charset="0"/>
              <a:cs typeface="Calibri" panose="020F0502020204030204" pitchFamily="34" charset="0"/>
            </a:rPr>
            <a:t>Stakeholders</a:t>
          </a:r>
        </a:p>
      </dgm:t>
    </dgm:pt>
    <dgm:pt modelId="{9F47AAEE-1CF8-49D9-A46E-188D5324D3A8}" type="parTrans" cxnId="{36AF5DD9-419B-4221-879A-65E300979D27}">
      <dgm:prSet/>
      <dgm:spPr/>
      <dgm:t>
        <a:bodyPr/>
        <a:lstStyle/>
        <a:p>
          <a:pPr algn="ctr"/>
          <a:endParaRPr lang="en-US" sz="1800" b="1">
            <a:latin typeface="Calibri" panose="020F0502020204030204" pitchFamily="34" charset="0"/>
            <a:cs typeface="Calibri" panose="020F0502020204030204" pitchFamily="34" charset="0"/>
          </a:endParaRPr>
        </a:p>
      </dgm:t>
    </dgm:pt>
    <dgm:pt modelId="{124D3B4A-F9B6-4B3F-8CF7-B529DAA4572C}" type="sibTrans" cxnId="{36AF5DD9-419B-4221-879A-65E300979D27}">
      <dgm:prSet/>
      <dgm:spPr/>
      <dgm:t>
        <a:bodyPr/>
        <a:lstStyle/>
        <a:p>
          <a:pPr algn="ctr"/>
          <a:endParaRPr lang="en-US" sz="1800" b="1">
            <a:latin typeface="Calibri" panose="020F0502020204030204" pitchFamily="34" charset="0"/>
            <a:cs typeface="Calibri" panose="020F0502020204030204" pitchFamily="34" charset="0"/>
          </a:endParaRPr>
        </a:p>
      </dgm:t>
    </dgm:pt>
    <dgm:pt modelId="{5DD8CE57-F885-4847-9B90-E2DB9DB99A84}">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Government (Federal, State and Local)</a:t>
          </a:r>
        </a:p>
      </dgm:t>
    </dgm:pt>
    <dgm:pt modelId="{E704F528-6BED-4959-8C6C-C0F5F6D9D2C8}" type="parTrans" cxnId="{0B4B43D8-7A4B-49B3-B930-D61393A6A88C}">
      <dgm:prSet custT="1"/>
      <dgm:spPr/>
      <dgm:t>
        <a:bodyPr/>
        <a:lstStyle/>
        <a:p>
          <a:pPr algn="ctr"/>
          <a:endParaRPr lang="en-US" sz="1800" b="1">
            <a:latin typeface="Calibri" panose="020F0502020204030204" pitchFamily="34" charset="0"/>
            <a:cs typeface="Calibri" panose="020F0502020204030204" pitchFamily="34" charset="0"/>
          </a:endParaRPr>
        </a:p>
      </dgm:t>
    </dgm:pt>
    <dgm:pt modelId="{A24EDA9C-D342-44B2-AA1B-439527D3AA9C}" type="sibTrans" cxnId="{0B4B43D8-7A4B-49B3-B930-D61393A6A88C}">
      <dgm:prSet/>
      <dgm:spPr/>
      <dgm:t>
        <a:bodyPr/>
        <a:lstStyle/>
        <a:p>
          <a:pPr algn="ctr"/>
          <a:endParaRPr lang="en-US" sz="1800" b="1">
            <a:latin typeface="Calibri" panose="020F0502020204030204" pitchFamily="34" charset="0"/>
            <a:cs typeface="Calibri" panose="020F0502020204030204" pitchFamily="34" charset="0"/>
          </a:endParaRPr>
        </a:p>
      </dgm:t>
    </dgm:pt>
    <dgm:pt modelId="{FB52817E-2704-4631-91C8-843AA37EC76D}">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Private Organisations</a:t>
          </a:r>
        </a:p>
      </dgm:t>
    </dgm:pt>
    <dgm:pt modelId="{8BF7E465-AD03-4E87-82D0-75A584F14F5C}" type="parTrans" cxnId="{667CA696-5A73-4294-88DC-60D138C3C767}">
      <dgm:prSet custT="1"/>
      <dgm:spPr/>
      <dgm:t>
        <a:bodyPr/>
        <a:lstStyle/>
        <a:p>
          <a:pPr algn="ctr"/>
          <a:endParaRPr lang="en-US" sz="1800" b="1">
            <a:latin typeface="Calibri" panose="020F0502020204030204" pitchFamily="34" charset="0"/>
            <a:cs typeface="Calibri" panose="020F0502020204030204" pitchFamily="34" charset="0"/>
          </a:endParaRPr>
        </a:p>
      </dgm:t>
    </dgm:pt>
    <dgm:pt modelId="{9664EB7E-BC30-4FD9-B3AD-01835F330585}" type="sibTrans" cxnId="{667CA696-5A73-4294-88DC-60D138C3C767}">
      <dgm:prSet/>
      <dgm:spPr/>
      <dgm:t>
        <a:bodyPr/>
        <a:lstStyle/>
        <a:p>
          <a:pPr algn="ctr"/>
          <a:endParaRPr lang="en-US" sz="1800" b="1">
            <a:latin typeface="Calibri" panose="020F0502020204030204" pitchFamily="34" charset="0"/>
            <a:cs typeface="Calibri" panose="020F0502020204030204" pitchFamily="34" charset="0"/>
          </a:endParaRPr>
        </a:p>
      </dgm:t>
    </dgm:pt>
    <dgm:pt modelId="{8E116D8D-4CEA-4929-9723-F3DE460CEDF7}">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Traditonal and Community Leaders (Baales...)</a:t>
          </a:r>
        </a:p>
      </dgm:t>
    </dgm:pt>
    <dgm:pt modelId="{3EE500A4-87B4-4EC6-990F-1CF77C70175F}" type="parTrans" cxnId="{FA8FCCEF-FB7F-4571-A4B5-4FC12D4C32B0}">
      <dgm:prSet custT="1"/>
      <dgm:spPr/>
      <dgm:t>
        <a:bodyPr/>
        <a:lstStyle/>
        <a:p>
          <a:pPr algn="ctr"/>
          <a:endParaRPr lang="en-US" sz="1800" b="1">
            <a:latin typeface="Calibri" panose="020F0502020204030204" pitchFamily="34" charset="0"/>
            <a:cs typeface="Calibri" panose="020F0502020204030204" pitchFamily="34" charset="0"/>
          </a:endParaRPr>
        </a:p>
      </dgm:t>
    </dgm:pt>
    <dgm:pt modelId="{44146C4A-220B-4BF1-A994-61FFE9006B3E}" type="sibTrans" cxnId="{FA8FCCEF-FB7F-4571-A4B5-4FC12D4C32B0}">
      <dgm:prSet/>
      <dgm:spPr/>
      <dgm:t>
        <a:bodyPr/>
        <a:lstStyle/>
        <a:p>
          <a:pPr algn="ctr"/>
          <a:endParaRPr lang="en-US" sz="1800" b="1">
            <a:latin typeface="Calibri" panose="020F0502020204030204" pitchFamily="34" charset="0"/>
            <a:cs typeface="Calibri" panose="020F0502020204030204" pitchFamily="34" charset="0"/>
          </a:endParaRPr>
        </a:p>
      </dgm:t>
    </dgm:pt>
    <dgm:pt modelId="{9A5ACE41-BBCC-4BF5-87D0-1A446722120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Development Partners</a:t>
          </a:r>
        </a:p>
      </dgm:t>
    </dgm:pt>
    <dgm:pt modelId="{0290B8EF-6771-416B-AC0C-EBA52AF4D5DA}" type="parTrans" cxnId="{A6D42113-83F9-41E8-9D79-CF372DBD7059}">
      <dgm:prSet custT="1"/>
      <dgm:spPr/>
      <dgm:t>
        <a:bodyPr/>
        <a:lstStyle/>
        <a:p>
          <a:pPr algn="ctr"/>
          <a:endParaRPr lang="en-US" sz="1800" b="1">
            <a:latin typeface="Calibri" panose="020F0502020204030204" pitchFamily="34" charset="0"/>
            <a:cs typeface="Calibri" panose="020F0502020204030204" pitchFamily="34" charset="0"/>
          </a:endParaRPr>
        </a:p>
      </dgm:t>
    </dgm:pt>
    <dgm:pt modelId="{AB5A8486-CD0E-4731-8D76-1EC5F3406459}" type="sibTrans" cxnId="{A6D42113-83F9-41E8-9D79-CF372DBD7059}">
      <dgm:prSet/>
      <dgm:spPr/>
      <dgm:t>
        <a:bodyPr/>
        <a:lstStyle/>
        <a:p>
          <a:pPr algn="ctr"/>
          <a:endParaRPr lang="en-US" sz="1800" b="1">
            <a:latin typeface="Calibri" panose="020F0502020204030204" pitchFamily="34" charset="0"/>
            <a:cs typeface="Calibri" panose="020F0502020204030204" pitchFamily="34" charset="0"/>
          </a:endParaRPr>
        </a:p>
      </dgm:t>
    </dgm:pt>
    <dgm:pt modelId="{88D54A7E-7654-41E7-984E-8A60F16FD779}">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Religious Leaders (Churches and Mosque Heads...)</a:t>
          </a:r>
        </a:p>
      </dgm:t>
    </dgm:pt>
    <dgm:pt modelId="{D4E6A659-8FFC-4986-A2D1-538365A3B503}" type="parTrans" cxnId="{3A5C1B7C-1AF3-4C10-A40C-001A51FCFC3A}">
      <dgm:prSet custT="1"/>
      <dgm:spPr/>
      <dgm:t>
        <a:bodyPr/>
        <a:lstStyle/>
        <a:p>
          <a:pPr algn="ctr"/>
          <a:endParaRPr lang="en-US" sz="1800" b="1">
            <a:latin typeface="Calibri" panose="020F0502020204030204" pitchFamily="34" charset="0"/>
            <a:cs typeface="Calibri" panose="020F0502020204030204" pitchFamily="34" charset="0"/>
          </a:endParaRPr>
        </a:p>
      </dgm:t>
    </dgm:pt>
    <dgm:pt modelId="{8F057C67-ECD3-4485-B715-210861B41F25}" type="sibTrans" cxnId="{3A5C1B7C-1AF3-4C10-A40C-001A51FCFC3A}">
      <dgm:prSet/>
      <dgm:spPr/>
      <dgm:t>
        <a:bodyPr/>
        <a:lstStyle/>
        <a:p>
          <a:pPr algn="ctr"/>
          <a:endParaRPr lang="en-US" sz="1800" b="1">
            <a:latin typeface="Calibri" panose="020F0502020204030204" pitchFamily="34" charset="0"/>
            <a:cs typeface="Calibri" panose="020F0502020204030204" pitchFamily="34" charset="0"/>
          </a:endParaRPr>
        </a:p>
      </dgm:t>
    </dgm:pt>
    <dgm:pt modelId="{764F71B9-6C1E-4B41-B3FE-6C6D115E3A3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Media (Print, Electronic and Social)</a:t>
          </a:r>
        </a:p>
      </dgm:t>
    </dgm:pt>
    <dgm:pt modelId="{6361B517-388A-4614-A66C-67434F90E882}" type="parTrans" cxnId="{DD097A17-3ED8-4B59-89CD-5E95FB9E6060}">
      <dgm:prSet custT="1"/>
      <dgm:spPr/>
      <dgm:t>
        <a:bodyPr/>
        <a:lstStyle/>
        <a:p>
          <a:pPr algn="ctr"/>
          <a:endParaRPr lang="en-US" sz="1800" b="1">
            <a:latin typeface="Calibri" panose="020F0502020204030204" pitchFamily="34" charset="0"/>
            <a:cs typeface="Calibri" panose="020F0502020204030204" pitchFamily="34" charset="0"/>
          </a:endParaRPr>
        </a:p>
      </dgm:t>
    </dgm:pt>
    <dgm:pt modelId="{751AA774-4DA6-4E95-BBBC-547B1D2EA0BB}" type="sibTrans" cxnId="{DD097A17-3ED8-4B59-89CD-5E95FB9E6060}">
      <dgm:prSet/>
      <dgm:spPr/>
      <dgm:t>
        <a:bodyPr/>
        <a:lstStyle/>
        <a:p>
          <a:pPr algn="ctr"/>
          <a:endParaRPr lang="en-US" sz="1800" b="1">
            <a:latin typeface="Calibri" panose="020F0502020204030204" pitchFamily="34" charset="0"/>
            <a:cs typeface="Calibri" panose="020F0502020204030204" pitchFamily="34" charset="0"/>
          </a:endParaRPr>
        </a:p>
      </dgm:t>
    </dgm:pt>
    <dgm:pt modelId="{81B1B4FF-6AE2-4888-B092-00353D5D64FC}">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The Legislature, Executive and Judiciary</a:t>
          </a:r>
        </a:p>
      </dgm:t>
    </dgm:pt>
    <dgm:pt modelId="{2AD28EFE-FD73-44CC-A444-EAFA9915CE30}" type="parTrans" cxnId="{8FF847B7-867A-49B2-9659-60B002019471}">
      <dgm:prSet custT="1"/>
      <dgm:spPr/>
      <dgm:t>
        <a:bodyPr/>
        <a:lstStyle/>
        <a:p>
          <a:endParaRPr lang="en-US" sz="1800" b="1">
            <a:latin typeface="Calibri" panose="020F0502020204030204" pitchFamily="34" charset="0"/>
            <a:cs typeface="Calibri" panose="020F0502020204030204" pitchFamily="34" charset="0"/>
          </a:endParaRPr>
        </a:p>
      </dgm:t>
    </dgm:pt>
    <dgm:pt modelId="{02B3B30D-2EEE-44D1-9287-C154F34FBF11}" type="sibTrans" cxnId="{8FF847B7-867A-49B2-9659-60B002019471}">
      <dgm:prSet/>
      <dgm:spPr/>
      <dgm:t>
        <a:bodyPr/>
        <a:lstStyle/>
        <a:p>
          <a:endParaRPr lang="en-US" sz="1800" b="1">
            <a:latin typeface="Calibri" panose="020F0502020204030204" pitchFamily="34" charset="0"/>
            <a:cs typeface="Calibri" panose="020F0502020204030204" pitchFamily="34" charset="0"/>
          </a:endParaRPr>
        </a:p>
      </dgm:t>
    </dgm:pt>
    <dgm:pt modelId="{8008EF27-175E-4F6D-9D6A-6F23E20E489E}">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Ministries, Departments and Agencies</a:t>
          </a:r>
        </a:p>
      </dgm:t>
    </dgm:pt>
    <dgm:pt modelId="{E290AE4B-E138-48EB-9392-D042A345D663}" type="sibTrans" cxnId="{D0A2247C-51D7-404C-B323-9541135DD55A}">
      <dgm:prSet/>
      <dgm:spPr/>
      <dgm:t>
        <a:bodyPr/>
        <a:lstStyle/>
        <a:p>
          <a:endParaRPr lang="en-US" sz="1800" b="1">
            <a:latin typeface="Calibri" panose="020F0502020204030204" pitchFamily="34" charset="0"/>
            <a:cs typeface="Calibri" panose="020F0502020204030204" pitchFamily="34" charset="0"/>
          </a:endParaRPr>
        </a:p>
      </dgm:t>
    </dgm:pt>
    <dgm:pt modelId="{C2DBB955-A69C-42AF-944F-2730F5AB7C7A}" type="parTrans" cxnId="{D0A2247C-51D7-404C-B323-9541135DD55A}">
      <dgm:prSet custT="1"/>
      <dgm:spPr/>
      <dgm:t>
        <a:bodyPr/>
        <a:lstStyle/>
        <a:p>
          <a:endParaRPr lang="en-US" sz="1800" b="1">
            <a:latin typeface="Calibri" panose="020F0502020204030204" pitchFamily="34" charset="0"/>
            <a:cs typeface="Calibri" panose="020F0502020204030204" pitchFamily="34" charset="0"/>
          </a:endParaRPr>
        </a:p>
      </dgm:t>
    </dgm:pt>
    <dgm:pt modelId="{62F5AAE5-415D-40EC-9966-4FC9FDAB9472}">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NGOs, CBOs and CSOs</a:t>
          </a:r>
        </a:p>
      </dgm:t>
    </dgm:pt>
    <dgm:pt modelId="{D2F1C7BF-DA64-4E0B-A4AF-D0D21A4D4005}" type="parTrans" cxnId="{58CA39B1-D2EF-44DC-8BB1-D1FF44487A73}">
      <dgm:prSet custT="1"/>
      <dgm:spPr/>
      <dgm:t>
        <a:bodyPr/>
        <a:lstStyle/>
        <a:p>
          <a:endParaRPr lang="en-US" sz="1800" b="1">
            <a:latin typeface="Calibri" panose="020F0502020204030204" pitchFamily="34" charset="0"/>
            <a:cs typeface="Calibri" panose="020F0502020204030204" pitchFamily="34" charset="0"/>
          </a:endParaRPr>
        </a:p>
      </dgm:t>
    </dgm:pt>
    <dgm:pt modelId="{BC072337-6DCE-409A-8652-3F46E93964D8}" type="sibTrans" cxnId="{58CA39B1-D2EF-44DC-8BB1-D1FF44487A73}">
      <dgm:prSet/>
      <dgm:spPr/>
      <dgm:t>
        <a:bodyPr/>
        <a:lstStyle/>
        <a:p>
          <a:endParaRPr lang="en-US" sz="1800" b="1">
            <a:latin typeface="Calibri" panose="020F0502020204030204" pitchFamily="34" charset="0"/>
            <a:cs typeface="Calibri" panose="020F0502020204030204" pitchFamily="34" charset="0"/>
          </a:endParaRPr>
        </a:p>
      </dgm:t>
    </dgm:pt>
    <dgm:pt modelId="{F83B05D6-0A60-42EB-A289-B843B9EA20C8}">
      <dgm:prSet phldrT="[Text]" custT="1"/>
      <dgm:spPr/>
      <dgm:t>
        <a:bodyPr/>
        <a:lstStyle/>
        <a:p>
          <a:pPr algn="ctr"/>
          <a:r>
            <a:rPr lang="en-US" sz="1800" b="1">
              <a:solidFill>
                <a:sysClr val="windowText" lastClr="000000"/>
              </a:solidFill>
              <a:latin typeface="Calibri" panose="020F0502020204030204" pitchFamily="34" charset="0"/>
              <a:ea typeface="Cambria" panose="02040503050406030204" pitchFamily="18" charset="0"/>
              <a:cs typeface="Calibri" panose="020F0502020204030204" pitchFamily="34" charset="0"/>
            </a:rPr>
            <a:t>Academia</a:t>
          </a:r>
        </a:p>
      </dgm:t>
    </dgm:pt>
    <dgm:pt modelId="{B7AF0553-0338-455A-A2A6-5436E76EA1FA}" type="parTrans" cxnId="{6E792FFE-7662-44B2-A14E-972DC1E400B5}">
      <dgm:prSet custT="1"/>
      <dgm:spPr/>
      <dgm:t>
        <a:bodyPr/>
        <a:lstStyle/>
        <a:p>
          <a:endParaRPr lang="en-US" sz="1800" b="1">
            <a:latin typeface="Calibri" panose="020F0502020204030204" pitchFamily="34" charset="0"/>
            <a:cs typeface="Calibri" panose="020F0502020204030204" pitchFamily="34" charset="0"/>
          </a:endParaRPr>
        </a:p>
      </dgm:t>
    </dgm:pt>
    <dgm:pt modelId="{D6A85B4A-BC56-4329-A0B8-4A5C734FEACA}" type="sibTrans" cxnId="{6E792FFE-7662-44B2-A14E-972DC1E400B5}">
      <dgm:prSet/>
      <dgm:spPr/>
      <dgm:t>
        <a:bodyPr/>
        <a:lstStyle/>
        <a:p>
          <a:endParaRPr lang="en-US" sz="1800" b="1">
            <a:latin typeface="Calibri" panose="020F0502020204030204" pitchFamily="34" charset="0"/>
            <a:cs typeface="Calibri" panose="020F0502020204030204" pitchFamily="34" charset="0"/>
          </a:endParaRPr>
        </a:p>
      </dgm:t>
    </dgm:pt>
    <dgm:pt modelId="{6074076D-DC2F-456A-BAD3-DCBB9CEED3BA}" type="pres">
      <dgm:prSet presAssocID="{116B564E-73DA-4277-9155-EBE512564DB3}" presName="composite" presStyleCnt="0">
        <dgm:presLayoutVars>
          <dgm:chMax val="1"/>
          <dgm:dir/>
          <dgm:resizeHandles val="exact"/>
        </dgm:presLayoutVars>
      </dgm:prSet>
      <dgm:spPr/>
    </dgm:pt>
    <dgm:pt modelId="{BC53032F-CCCD-4C32-8E0D-5490FAF03E30}" type="pres">
      <dgm:prSet presAssocID="{116B564E-73DA-4277-9155-EBE512564DB3}" presName="radial" presStyleCnt="0">
        <dgm:presLayoutVars>
          <dgm:animLvl val="ctr"/>
        </dgm:presLayoutVars>
      </dgm:prSet>
      <dgm:spPr/>
    </dgm:pt>
    <dgm:pt modelId="{66E1844B-856A-4C29-815F-A0166DA2AEEE}" type="pres">
      <dgm:prSet presAssocID="{9811FE48-30AD-4C8E-B992-1C749FF7CDFA}" presName="centerShape" presStyleLbl="vennNode1" presStyleIdx="0" presStyleCnt="11" custScaleX="108065" custScaleY="104199"/>
      <dgm:spPr/>
    </dgm:pt>
    <dgm:pt modelId="{9A359A29-0EA2-47A6-9B64-D436BCBF6E44}" type="pres">
      <dgm:prSet presAssocID="{5DD8CE57-F885-4847-9B90-E2DB9DB99A84}" presName="node" presStyleLbl="vennNode1" presStyleIdx="1" presStyleCnt="11">
        <dgm:presLayoutVars>
          <dgm:bulletEnabled val="1"/>
        </dgm:presLayoutVars>
      </dgm:prSet>
      <dgm:spPr/>
    </dgm:pt>
    <dgm:pt modelId="{EBD5E4F2-966F-4E4C-89F4-540D6AC347B4}" type="pres">
      <dgm:prSet presAssocID="{FB52817E-2704-4631-91C8-843AA37EC76D}" presName="node" presStyleLbl="vennNode1" presStyleIdx="2" presStyleCnt="11">
        <dgm:presLayoutVars>
          <dgm:bulletEnabled val="1"/>
        </dgm:presLayoutVars>
      </dgm:prSet>
      <dgm:spPr/>
    </dgm:pt>
    <dgm:pt modelId="{4DCB154C-137D-495E-9407-71607ADE26AF}" type="pres">
      <dgm:prSet presAssocID="{8008EF27-175E-4F6D-9D6A-6F23E20E489E}" presName="node" presStyleLbl="vennNode1" presStyleIdx="3" presStyleCnt="11">
        <dgm:presLayoutVars>
          <dgm:bulletEnabled val="1"/>
        </dgm:presLayoutVars>
      </dgm:prSet>
      <dgm:spPr/>
    </dgm:pt>
    <dgm:pt modelId="{F197F202-8CCC-4723-A8E8-5FB75E587243}" type="pres">
      <dgm:prSet presAssocID="{8E116D8D-4CEA-4929-9723-F3DE460CEDF7}" presName="node" presStyleLbl="vennNode1" presStyleIdx="4" presStyleCnt="11">
        <dgm:presLayoutVars>
          <dgm:bulletEnabled val="1"/>
        </dgm:presLayoutVars>
      </dgm:prSet>
      <dgm:spPr/>
    </dgm:pt>
    <dgm:pt modelId="{D9D866C1-454B-48BD-8CAD-CF3D7EA84776}" type="pres">
      <dgm:prSet presAssocID="{9A5ACE41-BBCC-4BF5-87D0-1A4467221202}" presName="node" presStyleLbl="vennNode1" presStyleIdx="5" presStyleCnt="11">
        <dgm:presLayoutVars>
          <dgm:bulletEnabled val="1"/>
        </dgm:presLayoutVars>
      </dgm:prSet>
      <dgm:spPr/>
    </dgm:pt>
    <dgm:pt modelId="{3307802F-38C9-4693-BEAB-550D596A8E3F}" type="pres">
      <dgm:prSet presAssocID="{88D54A7E-7654-41E7-984E-8A60F16FD779}" presName="node" presStyleLbl="vennNode1" presStyleIdx="6" presStyleCnt="11">
        <dgm:presLayoutVars>
          <dgm:bulletEnabled val="1"/>
        </dgm:presLayoutVars>
      </dgm:prSet>
      <dgm:spPr/>
    </dgm:pt>
    <dgm:pt modelId="{F6565589-1060-486A-AFB0-9F65C50C1937}" type="pres">
      <dgm:prSet presAssocID="{764F71B9-6C1E-4B41-B3FE-6C6D115E3A32}" presName="node" presStyleLbl="vennNode1" presStyleIdx="7" presStyleCnt="11">
        <dgm:presLayoutVars>
          <dgm:bulletEnabled val="1"/>
        </dgm:presLayoutVars>
      </dgm:prSet>
      <dgm:spPr/>
    </dgm:pt>
    <dgm:pt modelId="{1B5BBF3D-BA1B-41A8-8CCA-7D6AC0E3F1C8}" type="pres">
      <dgm:prSet presAssocID="{81B1B4FF-6AE2-4888-B092-00353D5D64FC}" presName="node" presStyleLbl="vennNode1" presStyleIdx="8" presStyleCnt="11">
        <dgm:presLayoutVars>
          <dgm:bulletEnabled val="1"/>
        </dgm:presLayoutVars>
      </dgm:prSet>
      <dgm:spPr/>
    </dgm:pt>
    <dgm:pt modelId="{2C0E5406-8213-42E0-86C4-9302E827810C}" type="pres">
      <dgm:prSet presAssocID="{62F5AAE5-415D-40EC-9966-4FC9FDAB9472}" presName="node" presStyleLbl="vennNode1" presStyleIdx="9" presStyleCnt="11">
        <dgm:presLayoutVars>
          <dgm:bulletEnabled val="1"/>
        </dgm:presLayoutVars>
      </dgm:prSet>
      <dgm:spPr/>
    </dgm:pt>
    <dgm:pt modelId="{D02CD134-2DAA-4D06-AE25-4B71BB20E538}" type="pres">
      <dgm:prSet presAssocID="{F83B05D6-0A60-42EB-A289-B843B9EA20C8}" presName="node" presStyleLbl="vennNode1" presStyleIdx="10" presStyleCnt="11">
        <dgm:presLayoutVars>
          <dgm:bulletEnabled val="1"/>
        </dgm:presLayoutVars>
      </dgm:prSet>
      <dgm:spPr/>
    </dgm:pt>
  </dgm:ptLst>
  <dgm:cxnLst>
    <dgm:cxn modelId="{A6D42113-83F9-41E8-9D79-CF372DBD7059}" srcId="{9811FE48-30AD-4C8E-B992-1C749FF7CDFA}" destId="{9A5ACE41-BBCC-4BF5-87D0-1A4467221202}" srcOrd="4" destOrd="0" parTransId="{0290B8EF-6771-416B-AC0C-EBA52AF4D5DA}" sibTransId="{AB5A8486-CD0E-4731-8D76-1EC5F3406459}"/>
    <dgm:cxn modelId="{DD097A17-3ED8-4B59-89CD-5E95FB9E6060}" srcId="{9811FE48-30AD-4C8E-B992-1C749FF7CDFA}" destId="{764F71B9-6C1E-4B41-B3FE-6C6D115E3A32}" srcOrd="6" destOrd="0" parTransId="{6361B517-388A-4614-A66C-67434F90E882}" sibTransId="{751AA774-4DA6-4E95-BBBC-547B1D2EA0BB}"/>
    <dgm:cxn modelId="{B0A41C26-83F7-473D-91D1-5AA88D9CE30D}" type="presOf" srcId="{9811FE48-30AD-4C8E-B992-1C749FF7CDFA}" destId="{66E1844B-856A-4C29-815F-A0166DA2AEEE}" srcOrd="0" destOrd="0" presId="urn:microsoft.com/office/officeart/2005/8/layout/radial3"/>
    <dgm:cxn modelId="{5E1CCB36-4C25-4C6B-A74D-1EE906771044}" type="presOf" srcId="{116B564E-73DA-4277-9155-EBE512564DB3}" destId="{6074076D-DC2F-456A-BAD3-DCBB9CEED3BA}" srcOrd="0" destOrd="0" presId="urn:microsoft.com/office/officeart/2005/8/layout/radial3"/>
    <dgm:cxn modelId="{8DA8DD5E-AAA6-45E4-83D3-DF280DEA3148}" type="presOf" srcId="{9A5ACE41-BBCC-4BF5-87D0-1A4467221202}" destId="{D9D866C1-454B-48BD-8CAD-CF3D7EA84776}" srcOrd="0" destOrd="0" presId="urn:microsoft.com/office/officeart/2005/8/layout/radial3"/>
    <dgm:cxn modelId="{3A5C1B7C-1AF3-4C10-A40C-001A51FCFC3A}" srcId="{9811FE48-30AD-4C8E-B992-1C749FF7CDFA}" destId="{88D54A7E-7654-41E7-984E-8A60F16FD779}" srcOrd="5" destOrd="0" parTransId="{D4E6A659-8FFC-4986-A2D1-538365A3B503}" sibTransId="{8F057C67-ECD3-4485-B715-210861B41F25}"/>
    <dgm:cxn modelId="{D0A2247C-51D7-404C-B323-9541135DD55A}" srcId="{9811FE48-30AD-4C8E-B992-1C749FF7CDFA}" destId="{8008EF27-175E-4F6D-9D6A-6F23E20E489E}" srcOrd="2" destOrd="0" parTransId="{C2DBB955-A69C-42AF-944F-2730F5AB7C7A}" sibTransId="{E290AE4B-E138-48EB-9392-D042A345D663}"/>
    <dgm:cxn modelId="{BE3C6D7C-04E4-4F20-95F3-A63E1E76A080}" type="presOf" srcId="{88D54A7E-7654-41E7-984E-8A60F16FD779}" destId="{3307802F-38C9-4693-BEAB-550D596A8E3F}" srcOrd="0" destOrd="0" presId="urn:microsoft.com/office/officeart/2005/8/layout/radial3"/>
    <dgm:cxn modelId="{B5033C84-7770-4F4E-A031-3315A50B961E}" type="presOf" srcId="{62F5AAE5-415D-40EC-9966-4FC9FDAB9472}" destId="{2C0E5406-8213-42E0-86C4-9302E827810C}" srcOrd="0" destOrd="0" presId="urn:microsoft.com/office/officeart/2005/8/layout/radial3"/>
    <dgm:cxn modelId="{20C1AA87-76EB-474E-A5E3-DB623F85214B}" type="presOf" srcId="{FB52817E-2704-4631-91C8-843AA37EC76D}" destId="{EBD5E4F2-966F-4E4C-89F4-540D6AC347B4}" srcOrd="0" destOrd="0" presId="urn:microsoft.com/office/officeart/2005/8/layout/radial3"/>
    <dgm:cxn modelId="{393C778F-72A1-4F45-BBF4-3B6252638939}" type="presOf" srcId="{764F71B9-6C1E-4B41-B3FE-6C6D115E3A32}" destId="{F6565589-1060-486A-AFB0-9F65C50C1937}" srcOrd="0" destOrd="0" presId="urn:microsoft.com/office/officeart/2005/8/layout/radial3"/>
    <dgm:cxn modelId="{667CA696-5A73-4294-88DC-60D138C3C767}" srcId="{9811FE48-30AD-4C8E-B992-1C749FF7CDFA}" destId="{FB52817E-2704-4631-91C8-843AA37EC76D}" srcOrd="1" destOrd="0" parTransId="{8BF7E465-AD03-4E87-82D0-75A584F14F5C}" sibTransId="{9664EB7E-BC30-4FD9-B3AD-01835F330585}"/>
    <dgm:cxn modelId="{58CA39B1-D2EF-44DC-8BB1-D1FF44487A73}" srcId="{9811FE48-30AD-4C8E-B992-1C749FF7CDFA}" destId="{62F5AAE5-415D-40EC-9966-4FC9FDAB9472}" srcOrd="8" destOrd="0" parTransId="{D2F1C7BF-DA64-4E0B-A4AF-D0D21A4D4005}" sibTransId="{BC072337-6DCE-409A-8652-3F46E93964D8}"/>
    <dgm:cxn modelId="{8FF847B7-867A-49B2-9659-60B002019471}" srcId="{9811FE48-30AD-4C8E-B992-1C749FF7CDFA}" destId="{81B1B4FF-6AE2-4888-B092-00353D5D64FC}" srcOrd="7" destOrd="0" parTransId="{2AD28EFE-FD73-44CC-A444-EAFA9915CE30}" sibTransId="{02B3B30D-2EEE-44D1-9287-C154F34FBF11}"/>
    <dgm:cxn modelId="{0A2E04C7-300B-40E3-AE7A-F86EBA679DB1}" type="presOf" srcId="{5DD8CE57-F885-4847-9B90-E2DB9DB99A84}" destId="{9A359A29-0EA2-47A6-9B64-D436BCBF6E44}" srcOrd="0" destOrd="0" presId="urn:microsoft.com/office/officeart/2005/8/layout/radial3"/>
    <dgm:cxn modelId="{F083EDC9-A080-4016-B52D-1246AB3D83A9}" type="presOf" srcId="{F83B05D6-0A60-42EB-A289-B843B9EA20C8}" destId="{D02CD134-2DAA-4D06-AE25-4B71BB20E538}" srcOrd="0" destOrd="0" presId="urn:microsoft.com/office/officeart/2005/8/layout/radial3"/>
    <dgm:cxn modelId="{D8DF94CD-B530-45A7-A11B-4667840B99DB}" type="presOf" srcId="{8008EF27-175E-4F6D-9D6A-6F23E20E489E}" destId="{4DCB154C-137D-495E-9407-71607ADE26AF}" srcOrd="0" destOrd="0" presId="urn:microsoft.com/office/officeart/2005/8/layout/radial3"/>
    <dgm:cxn modelId="{0B4B43D8-7A4B-49B3-B930-D61393A6A88C}" srcId="{9811FE48-30AD-4C8E-B992-1C749FF7CDFA}" destId="{5DD8CE57-F885-4847-9B90-E2DB9DB99A84}" srcOrd="0" destOrd="0" parTransId="{E704F528-6BED-4959-8C6C-C0F5F6D9D2C8}" sibTransId="{A24EDA9C-D342-44B2-AA1B-439527D3AA9C}"/>
    <dgm:cxn modelId="{36AF5DD9-419B-4221-879A-65E300979D27}" srcId="{116B564E-73DA-4277-9155-EBE512564DB3}" destId="{9811FE48-30AD-4C8E-B992-1C749FF7CDFA}" srcOrd="0" destOrd="0" parTransId="{9F47AAEE-1CF8-49D9-A46E-188D5324D3A8}" sibTransId="{124D3B4A-F9B6-4B3F-8CF7-B529DAA4572C}"/>
    <dgm:cxn modelId="{CB33D7ED-84A5-4289-ACBB-5370E08E63BD}" type="presOf" srcId="{81B1B4FF-6AE2-4888-B092-00353D5D64FC}" destId="{1B5BBF3D-BA1B-41A8-8CCA-7D6AC0E3F1C8}" srcOrd="0" destOrd="0" presId="urn:microsoft.com/office/officeart/2005/8/layout/radial3"/>
    <dgm:cxn modelId="{FA8FCCEF-FB7F-4571-A4B5-4FC12D4C32B0}" srcId="{9811FE48-30AD-4C8E-B992-1C749FF7CDFA}" destId="{8E116D8D-4CEA-4929-9723-F3DE460CEDF7}" srcOrd="3" destOrd="0" parTransId="{3EE500A4-87B4-4EC6-990F-1CF77C70175F}" sibTransId="{44146C4A-220B-4BF1-A994-61FFE9006B3E}"/>
    <dgm:cxn modelId="{E30DBDF8-BAD7-4A1E-A85F-EC82A37520DE}" type="presOf" srcId="{8E116D8D-4CEA-4929-9723-F3DE460CEDF7}" destId="{F197F202-8CCC-4723-A8E8-5FB75E587243}" srcOrd="0" destOrd="0" presId="urn:microsoft.com/office/officeart/2005/8/layout/radial3"/>
    <dgm:cxn modelId="{6E792FFE-7662-44B2-A14E-972DC1E400B5}" srcId="{9811FE48-30AD-4C8E-B992-1C749FF7CDFA}" destId="{F83B05D6-0A60-42EB-A289-B843B9EA20C8}" srcOrd="9" destOrd="0" parTransId="{B7AF0553-0338-455A-A2A6-5436E76EA1FA}" sibTransId="{D6A85B4A-BC56-4329-A0B8-4A5C734FEACA}"/>
    <dgm:cxn modelId="{CFDA5281-7D56-41CB-B920-7777A3822666}" type="presParOf" srcId="{6074076D-DC2F-456A-BAD3-DCBB9CEED3BA}" destId="{BC53032F-CCCD-4C32-8E0D-5490FAF03E30}" srcOrd="0" destOrd="0" presId="urn:microsoft.com/office/officeart/2005/8/layout/radial3"/>
    <dgm:cxn modelId="{5965B471-10E7-463E-80AF-F90475C7AEB0}" type="presParOf" srcId="{BC53032F-CCCD-4C32-8E0D-5490FAF03E30}" destId="{66E1844B-856A-4C29-815F-A0166DA2AEEE}" srcOrd="0" destOrd="0" presId="urn:microsoft.com/office/officeart/2005/8/layout/radial3"/>
    <dgm:cxn modelId="{CB36A8E4-B2A2-4BD1-AE27-ECCBFD97EA6D}" type="presParOf" srcId="{BC53032F-CCCD-4C32-8E0D-5490FAF03E30}" destId="{9A359A29-0EA2-47A6-9B64-D436BCBF6E44}" srcOrd="1" destOrd="0" presId="urn:microsoft.com/office/officeart/2005/8/layout/radial3"/>
    <dgm:cxn modelId="{2E3F71C3-BA3A-497D-B406-3BD65939CD31}" type="presParOf" srcId="{BC53032F-CCCD-4C32-8E0D-5490FAF03E30}" destId="{EBD5E4F2-966F-4E4C-89F4-540D6AC347B4}" srcOrd="2" destOrd="0" presId="urn:microsoft.com/office/officeart/2005/8/layout/radial3"/>
    <dgm:cxn modelId="{3A1F6811-DEFC-4DAF-B7C4-91B4383D1FBC}" type="presParOf" srcId="{BC53032F-CCCD-4C32-8E0D-5490FAF03E30}" destId="{4DCB154C-137D-495E-9407-71607ADE26AF}" srcOrd="3" destOrd="0" presId="urn:microsoft.com/office/officeart/2005/8/layout/radial3"/>
    <dgm:cxn modelId="{708B2F0A-5FE0-480C-9F0E-40B905EB260E}" type="presParOf" srcId="{BC53032F-CCCD-4C32-8E0D-5490FAF03E30}" destId="{F197F202-8CCC-4723-A8E8-5FB75E587243}" srcOrd="4" destOrd="0" presId="urn:microsoft.com/office/officeart/2005/8/layout/radial3"/>
    <dgm:cxn modelId="{36305567-A70B-40E9-A4B2-884184D2759F}" type="presParOf" srcId="{BC53032F-CCCD-4C32-8E0D-5490FAF03E30}" destId="{D9D866C1-454B-48BD-8CAD-CF3D7EA84776}" srcOrd="5" destOrd="0" presId="urn:microsoft.com/office/officeart/2005/8/layout/radial3"/>
    <dgm:cxn modelId="{9B3D0133-393A-42B6-B522-07D347AB741E}" type="presParOf" srcId="{BC53032F-CCCD-4C32-8E0D-5490FAF03E30}" destId="{3307802F-38C9-4693-BEAB-550D596A8E3F}" srcOrd="6" destOrd="0" presId="urn:microsoft.com/office/officeart/2005/8/layout/radial3"/>
    <dgm:cxn modelId="{237A689C-DC84-472E-8DC9-AE705AB52C35}" type="presParOf" srcId="{BC53032F-CCCD-4C32-8E0D-5490FAF03E30}" destId="{F6565589-1060-486A-AFB0-9F65C50C1937}" srcOrd="7" destOrd="0" presId="urn:microsoft.com/office/officeart/2005/8/layout/radial3"/>
    <dgm:cxn modelId="{1B1D2CAE-9FD9-4DF1-AD41-0C09B087703C}" type="presParOf" srcId="{BC53032F-CCCD-4C32-8E0D-5490FAF03E30}" destId="{1B5BBF3D-BA1B-41A8-8CCA-7D6AC0E3F1C8}" srcOrd="8" destOrd="0" presId="urn:microsoft.com/office/officeart/2005/8/layout/radial3"/>
    <dgm:cxn modelId="{DB3AED1C-49A7-4B0F-9690-FAE3F0D79154}" type="presParOf" srcId="{BC53032F-CCCD-4C32-8E0D-5490FAF03E30}" destId="{2C0E5406-8213-42E0-86C4-9302E827810C}" srcOrd="9" destOrd="0" presId="urn:microsoft.com/office/officeart/2005/8/layout/radial3"/>
    <dgm:cxn modelId="{00455D8C-F137-454C-8FC8-51A55C36439C}" type="presParOf" srcId="{BC53032F-CCCD-4C32-8E0D-5490FAF03E30}" destId="{D02CD134-2DAA-4D06-AE25-4B71BB20E538}" srcOrd="10" destOrd="0" presId="urn:microsoft.com/office/officeart/2005/8/layout/radial3"/>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9BB8F-E621-4018-B36B-E284FF456D39}" type="doc">
      <dgm:prSet loTypeId="urn:microsoft.com/office/officeart/2005/8/layout/arrow2" loCatId="process" qsTypeId="urn:microsoft.com/office/officeart/2005/8/quickstyle/simple1" qsCatId="simple" csTypeId="urn:microsoft.com/office/officeart/2005/8/colors/accent0_2" csCatId="mainScheme" phldr="1"/>
      <dgm:spPr/>
    </dgm:pt>
    <dgm:pt modelId="{ECE803AE-8D7C-4EF4-BE1C-53538BD848C8}">
      <dgm:prSet phldrT="[Text]"/>
      <dgm:spPr>
        <a:solidFill>
          <a:schemeClr val="accent6">
            <a:lumMod val="20000"/>
            <a:lumOff val="80000"/>
          </a:schemeClr>
        </a:solidFill>
      </dgm:spPr>
      <dgm:t>
        <a:bodyPr/>
        <a:lstStyle/>
        <a:p>
          <a:r>
            <a:rPr lang="en-US"/>
            <a:t>Creating the DD</a:t>
          </a:r>
        </a:p>
      </dgm:t>
    </dgm:pt>
    <dgm:pt modelId="{84892996-9F28-49A6-9BEC-B307ECE98153}" type="parTrans" cxnId="{45361395-F3B5-43D8-B664-FB6AE7D07374}">
      <dgm:prSet/>
      <dgm:spPr/>
      <dgm:t>
        <a:bodyPr/>
        <a:lstStyle/>
        <a:p>
          <a:endParaRPr lang="en-US"/>
        </a:p>
      </dgm:t>
    </dgm:pt>
    <dgm:pt modelId="{63427334-7574-4665-A112-9BE225FFEC01}" type="sibTrans" cxnId="{45361395-F3B5-43D8-B664-FB6AE7D07374}">
      <dgm:prSet/>
      <dgm:spPr/>
      <dgm:t>
        <a:bodyPr/>
        <a:lstStyle/>
        <a:p>
          <a:endParaRPr lang="en-US"/>
        </a:p>
      </dgm:t>
    </dgm:pt>
    <dgm:pt modelId="{3CC41129-32FA-4538-B5E9-8F343FEFCF7A}">
      <dgm:prSet phldrT="[Text]"/>
      <dgm:spPr>
        <a:solidFill>
          <a:schemeClr val="accent6">
            <a:lumMod val="20000"/>
            <a:lumOff val="80000"/>
          </a:schemeClr>
        </a:solidFill>
      </dgm:spPr>
      <dgm:t>
        <a:bodyPr/>
        <a:lstStyle/>
        <a:p>
          <a:r>
            <a:rPr lang="en-US"/>
            <a:t>Sustaining the DD</a:t>
          </a:r>
        </a:p>
      </dgm:t>
    </dgm:pt>
    <dgm:pt modelId="{8A7EA6CC-178D-44D1-80CF-0FADE33FA66E}" type="parTrans" cxnId="{3C9B79F4-528C-4AAB-9F28-70E84F563582}">
      <dgm:prSet/>
      <dgm:spPr/>
      <dgm:t>
        <a:bodyPr/>
        <a:lstStyle/>
        <a:p>
          <a:endParaRPr lang="en-US"/>
        </a:p>
      </dgm:t>
    </dgm:pt>
    <dgm:pt modelId="{972A3111-9731-4422-B113-D7C43857C6CF}" type="sibTrans" cxnId="{3C9B79F4-528C-4AAB-9F28-70E84F563582}">
      <dgm:prSet/>
      <dgm:spPr/>
      <dgm:t>
        <a:bodyPr/>
        <a:lstStyle/>
        <a:p>
          <a:endParaRPr lang="en-US"/>
        </a:p>
      </dgm:t>
    </dgm:pt>
    <dgm:pt modelId="{DA81BCB1-F2E0-4632-B6AE-F2946255B6C7}">
      <dgm:prSet phldrT="[Text]"/>
      <dgm:spPr>
        <a:solidFill>
          <a:schemeClr val="accent6">
            <a:lumMod val="20000"/>
            <a:lumOff val="80000"/>
          </a:schemeClr>
        </a:solidFill>
      </dgm:spPr>
      <dgm:t>
        <a:bodyPr/>
        <a:lstStyle/>
        <a:p>
          <a:r>
            <a:rPr lang="en-US"/>
            <a:t>Harnessing the DD</a:t>
          </a:r>
        </a:p>
      </dgm:t>
    </dgm:pt>
    <dgm:pt modelId="{E1C182D0-9125-4F19-8E8C-3DC0AB1C71CD}" type="sibTrans" cxnId="{37EAF023-27F4-4655-BFC4-C48910C9835F}">
      <dgm:prSet/>
      <dgm:spPr/>
      <dgm:t>
        <a:bodyPr/>
        <a:lstStyle/>
        <a:p>
          <a:endParaRPr lang="en-US"/>
        </a:p>
      </dgm:t>
    </dgm:pt>
    <dgm:pt modelId="{0CEF1597-00F6-48BB-9610-7FD379EBEA04}" type="parTrans" cxnId="{37EAF023-27F4-4655-BFC4-C48910C9835F}">
      <dgm:prSet/>
      <dgm:spPr/>
      <dgm:t>
        <a:bodyPr/>
        <a:lstStyle/>
        <a:p>
          <a:endParaRPr lang="en-US"/>
        </a:p>
      </dgm:t>
    </dgm:pt>
    <dgm:pt modelId="{E0E49CCD-6A96-49D5-8865-B960DA98804D}">
      <dgm:prSet phldrT="[Text]"/>
      <dgm:spPr>
        <a:solidFill>
          <a:schemeClr val="accent6">
            <a:lumMod val="20000"/>
            <a:lumOff val="80000"/>
          </a:schemeClr>
        </a:solidFill>
      </dgm:spPr>
      <dgm:t>
        <a:bodyPr/>
        <a:lstStyle/>
        <a:p>
          <a:r>
            <a:rPr lang="en-US"/>
            <a:t>Cultivating the DD</a:t>
          </a:r>
        </a:p>
      </dgm:t>
    </dgm:pt>
    <dgm:pt modelId="{6476C731-6561-46AD-A197-2E8EC67AAF7B}" type="parTrans" cxnId="{B16BDA4F-636C-456A-BF84-B0B2E8B7E7EF}">
      <dgm:prSet/>
      <dgm:spPr/>
      <dgm:t>
        <a:bodyPr/>
        <a:lstStyle/>
        <a:p>
          <a:endParaRPr lang="en-NG"/>
        </a:p>
      </dgm:t>
    </dgm:pt>
    <dgm:pt modelId="{CBE08BB0-C142-4333-995D-3BC604321145}" type="sibTrans" cxnId="{B16BDA4F-636C-456A-BF84-B0B2E8B7E7EF}">
      <dgm:prSet/>
      <dgm:spPr/>
      <dgm:t>
        <a:bodyPr/>
        <a:lstStyle/>
        <a:p>
          <a:endParaRPr lang="en-NG"/>
        </a:p>
      </dgm:t>
    </dgm:pt>
    <dgm:pt modelId="{9C2F541A-D20C-4F79-87B6-4F8D76BD2600}" type="pres">
      <dgm:prSet presAssocID="{7BC9BB8F-E621-4018-B36B-E284FF456D39}" presName="arrowDiagram" presStyleCnt="0">
        <dgm:presLayoutVars>
          <dgm:chMax val="5"/>
          <dgm:dir/>
          <dgm:resizeHandles val="exact"/>
        </dgm:presLayoutVars>
      </dgm:prSet>
      <dgm:spPr/>
    </dgm:pt>
    <dgm:pt modelId="{7AB4B1B0-A365-4C76-94D7-7A1D71F11E1D}" type="pres">
      <dgm:prSet presAssocID="{7BC9BB8F-E621-4018-B36B-E284FF456D39}" presName="arrow" presStyleLbl="bgShp" presStyleIdx="0" presStyleCnt="1"/>
      <dgm:spPr>
        <a:solidFill>
          <a:schemeClr val="accent6">
            <a:lumMod val="75000"/>
          </a:schemeClr>
        </a:solidFill>
      </dgm:spPr>
    </dgm:pt>
    <dgm:pt modelId="{F5831D3B-5B55-4D5C-A7C1-67FEE783A02C}" type="pres">
      <dgm:prSet presAssocID="{7BC9BB8F-E621-4018-B36B-E284FF456D39}" presName="arrowDiagram4" presStyleCnt="0"/>
      <dgm:spPr/>
    </dgm:pt>
    <dgm:pt modelId="{0D606A23-2217-42B6-92C2-4125AE122A1C}" type="pres">
      <dgm:prSet presAssocID="{ECE803AE-8D7C-4EF4-BE1C-53538BD848C8}" presName="bullet4a" presStyleLbl="node1" presStyleIdx="0" presStyleCnt="4"/>
      <dgm:spPr/>
    </dgm:pt>
    <dgm:pt modelId="{ADA9ADD5-6724-4F79-AA8D-69FC52FA4949}" type="pres">
      <dgm:prSet presAssocID="{ECE803AE-8D7C-4EF4-BE1C-53538BD848C8}" presName="textBox4a" presStyleLbl="revTx" presStyleIdx="0" presStyleCnt="4" custScaleY="73527">
        <dgm:presLayoutVars>
          <dgm:bulletEnabled val="1"/>
        </dgm:presLayoutVars>
      </dgm:prSet>
      <dgm:spPr/>
    </dgm:pt>
    <dgm:pt modelId="{9691FDDB-A908-4B82-A29B-DBA6D904F600}" type="pres">
      <dgm:prSet presAssocID="{E0E49CCD-6A96-49D5-8865-B960DA98804D}" presName="bullet4b" presStyleLbl="node1" presStyleIdx="1" presStyleCnt="4"/>
      <dgm:spPr/>
    </dgm:pt>
    <dgm:pt modelId="{301B77D4-CE9C-4217-9813-C1F437925760}" type="pres">
      <dgm:prSet presAssocID="{E0E49CCD-6A96-49D5-8865-B960DA98804D}" presName="textBox4b" presStyleLbl="revTx" presStyleIdx="1" presStyleCnt="4" custScaleY="31066" custLinFactNeighborX="-4286" custLinFactNeighborY="-18908">
        <dgm:presLayoutVars>
          <dgm:bulletEnabled val="1"/>
        </dgm:presLayoutVars>
      </dgm:prSet>
      <dgm:spPr/>
    </dgm:pt>
    <dgm:pt modelId="{5DB22711-BDD7-4CFA-977A-21EE948C7367}" type="pres">
      <dgm:prSet presAssocID="{DA81BCB1-F2E0-4632-B6AE-F2946255B6C7}" presName="bullet4c" presStyleLbl="node1" presStyleIdx="2" presStyleCnt="4"/>
      <dgm:spPr/>
    </dgm:pt>
    <dgm:pt modelId="{CF9D3CD8-30F8-4FFF-8584-2ED463E92291}" type="pres">
      <dgm:prSet presAssocID="{DA81BCB1-F2E0-4632-B6AE-F2946255B6C7}" presName="textBox4c" presStyleLbl="revTx" presStyleIdx="2" presStyleCnt="4" custScaleY="26886" custLinFactNeighborX="-9644" custLinFactNeighborY="-26798">
        <dgm:presLayoutVars>
          <dgm:bulletEnabled val="1"/>
        </dgm:presLayoutVars>
      </dgm:prSet>
      <dgm:spPr/>
    </dgm:pt>
    <dgm:pt modelId="{E4C754BC-CE3D-4C42-8F93-0434004D918C}" type="pres">
      <dgm:prSet presAssocID="{3CC41129-32FA-4538-B5E9-8F343FEFCF7A}" presName="bullet4d" presStyleLbl="node1" presStyleIdx="3" presStyleCnt="4"/>
      <dgm:spPr/>
    </dgm:pt>
    <dgm:pt modelId="{19F78BAA-EEAE-45D1-B638-08B8F06CFAA8}" type="pres">
      <dgm:prSet presAssocID="{3CC41129-32FA-4538-B5E9-8F343FEFCF7A}" presName="textBox4d" presStyleLbl="revTx" presStyleIdx="3" presStyleCnt="4" custScaleY="21917" custLinFactNeighborX="-17145" custLinFactNeighborY="-20587">
        <dgm:presLayoutVars>
          <dgm:bulletEnabled val="1"/>
        </dgm:presLayoutVars>
      </dgm:prSet>
      <dgm:spPr/>
    </dgm:pt>
  </dgm:ptLst>
  <dgm:cxnLst>
    <dgm:cxn modelId="{37EAF023-27F4-4655-BFC4-C48910C9835F}" srcId="{7BC9BB8F-E621-4018-B36B-E284FF456D39}" destId="{DA81BCB1-F2E0-4632-B6AE-F2946255B6C7}" srcOrd="2" destOrd="0" parTransId="{0CEF1597-00F6-48BB-9610-7FD379EBEA04}" sibTransId="{E1C182D0-9125-4F19-8E8C-3DC0AB1C71CD}"/>
    <dgm:cxn modelId="{233FF030-B5AB-4CA9-A55C-B552061B6761}" type="presOf" srcId="{3CC41129-32FA-4538-B5E9-8F343FEFCF7A}" destId="{19F78BAA-EEAE-45D1-B638-08B8F06CFAA8}" srcOrd="0" destOrd="0" presId="urn:microsoft.com/office/officeart/2005/8/layout/arrow2"/>
    <dgm:cxn modelId="{5CC6103D-C9B9-4D67-8C86-2868953F8E50}" type="presOf" srcId="{7BC9BB8F-E621-4018-B36B-E284FF456D39}" destId="{9C2F541A-D20C-4F79-87B6-4F8D76BD2600}" srcOrd="0" destOrd="0" presId="urn:microsoft.com/office/officeart/2005/8/layout/arrow2"/>
    <dgm:cxn modelId="{B16BDA4F-636C-456A-BF84-B0B2E8B7E7EF}" srcId="{7BC9BB8F-E621-4018-B36B-E284FF456D39}" destId="{E0E49CCD-6A96-49D5-8865-B960DA98804D}" srcOrd="1" destOrd="0" parTransId="{6476C731-6561-46AD-A197-2E8EC67AAF7B}" sibTransId="{CBE08BB0-C142-4333-995D-3BC604321145}"/>
    <dgm:cxn modelId="{17CB1984-2F84-4BAA-B008-1099A5914F1A}" type="presOf" srcId="{DA81BCB1-F2E0-4632-B6AE-F2946255B6C7}" destId="{CF9D3CD8-30F8-4FFF-8584-2ED463E92291}" srcOrd="0" destOrd="0" presId="urn:microsoft.com/office/officeart/2005/8/layout/arrow2"/>
    <dgm:cxn modelId="{45361395-F3B5-43D8-B664-FB6AE7D07374}" srcId="{7BC9BB8F-E621-4018-B36B-E284FF456D39}" destId="{ECE803AE-8D7C-4EF4-BE1C-53538BD848C8}" srcOrd="0" destOrd="0" parTransId="{84892996-9F28-49A6-9BEC-B307ECE98153}" sibTransId="{63427334-7574-4665-A112-9BE225FFEC01}"/>
    <dgm:cxn modelId="{2B84F5C6-90C7-4760-BD99-693296BD8961}" type="presOf" srcId="{ECE803AE-8D7C-4EF4-BE1C-53538BD848C8}" destId="{ADA9ADD5-6724-4F79-AA8D-69FC52FA4949}" srcOrd="0" destOrd="0" presId="urn:microsoft.com/office/officeart/2005/8/layout/arrow2"/>
    <dgm:cxn modelId="{AE79F0E5-4288-4A6E-AF0F-F4387F793935}" type="presOf" srcId="{E0E49CCD-6A96-49D5-8865-B960DA98804D}" destId="{301B77D4-CE9C-4217-9813-C1F437925760}" srcOrd="0" destOrd="0" presId="urn:microsoft.com/office/officeart/2005/8/layout/arrow2"/>
    <dgm:cxn modelId="{3C9B79F4-528C-4AAB-9F28-70E84F563582}" srcId="{7BC9BB8F-E621-4018-B36B-E284FF456D39}" destId="{3CC41129-32FA-4538-B5E9-8F343FEFCF7A}" srcOrd="3" destOrd="0" parTransId="{8A7EA6CC-178D-44D1-80CF-0FADE33FA66E}" sibTransId="{972A3111-9731-4422-B113-D7C43857C6CF}"/>
    <dgm:cxn modelId="{8D51EA03-AFCA-4FCE-9E21-EDB9305A4130}" type="presParOf" srcId="{9C2F541A-D20C-4F79-87B6-4F8D76BD2600}" destId="{7AB4B1B0-A365-4C76-94D7-7A1D71F11E1D}" srcOrd="0" destOrd="0" presId="urn:microsoft.com/office/officeart/2005/8/layout/arrow2"/>
    <dgm:cxn modelId="{7E3A5A9F-F808-451B-BC5B-60A78BE3F498}" type="presParOf" srcId="{9C2F541A-D20C-4F79-87B6-4F8D76BD2600}" destId="{F5831D3B-5B55-4D5C-A7C1-67FEE783A02C}" srcOrd="1" destOrd="0" presId="urn:microsoft.com/office/officeart/2005/8/layout/arrow2"/>
    <dgm:cxn modelId="{E82FDF60-1248-48CC-85A8-8728891B7D89}" type="presParOf" srcId="{F5831D3B-5B55-4D5C-A7C1-67FEE783A02C}" destId="{0D606A23-2217-42B6-92C2-4125AE122A1C}" srcOrd="0" destOrd="0" presId="urn:microsoft.com/office/officeart/2005/8/layout/arrow2"/>
    <dgm:cxn modelId="{9301C019-2487-4F74-9BDB-C987C515202E}" type="presParOf" srcId="{F5831D3B-5B55-4D5C-A7C1-67FEE783A02C}" destId="{ADA9ADD5-6724-4F79-AA8D-69FC52FA4949}" srcOrd="1" destOrd="0" presId="urn:microsoft.com/office/officeart/2005/8/layout/arrow2"/>
    <dgm:cxn modelId="{E460557F-C513-4EAA-B0ED-AE29863238B1}" type="presParOf" srcId="{F5831D3B-5B55-4D5C-A7C1-67FEE783A02C}" destId="{9691FDDB-A908-4B82-A29B-DBA6D904F600}" srcOrd="2" destOrd="0" presId="urn:microsoft.com/office/officeart/2005/8/layout/arrow2"/>
    <dgm:cxn modelId="{84C5425F-FD32-4F67-8AB7-4A1EAEA42E78}" type="presParOf" srcId="{F5831D3B-5B55-4D5C-A7C1-67FEE783A02C}" destId="{301B77D4-CE9C-4217-9813-C1F437925760}" srcOrd="3" destOrd="0" presId="urn:microsoft.com/office/officeart/2005/8/layout/arrow2"/>
    <dgm:cxn modelId="{B1027576-D270-4101-A7DE-364ABD4A03D2}" type="presParOf" srcId="{F5831D3B-5B55-4D5C-A7C1-67FEE783A02C}" destId="{5DB22711-BDD7-4CFA-977A-21EE948C7367}" srcOrd="4" destOrd="0" presId="urn:microsoft.com/office/officeart/2005/8/layout/arrow2"/>
    <dgm:cxn modelId="{78D548B0-357E-4E0A-8A48-D84D90781B18}" type="presParOf" srcId="{F5831D3B-5B55-4D5C-A7C1-67FEE783A02C}" destId="{CF9D3CD8-30F8-4FFF-8584-2ED463E92291}" srcOrd="5" destOrd="0" presId="urn:microsoft.com/office/officeart/2005/8/layout/arrow2"/>
    <dgm:cxn modelId="{9DF87BB0-9D19-4872-9AE4-2C1FB9BE20F1}" type="presParOf" srcId="{F5831D3B-5B55-4D5C-A7C1-67FEE783A02C}" destId="{E4C754BC-CE3D-4C42-8F93-0434004D918C}" srcOrd="6" destOrd="0" presId="urn:microsoft.com/office/officeart/2005/8/layout/arrow2"/>
    <dgm:cxn modelId="{C2934085-BC9B-4A34-84D4-B9959C0669F6}" type="presParOf" srcId="{F5831D3B-5B55-4D5C-A7C1-67FEE783A02C}" destId="{19F78BAA-EEAE-45D1-B638-08B8F06CFAA8}" srcOrd="7" destOrd="0" presId="urn:microsoft.com/office/officeart/2005/8/layout/arrow2"/>
  </dgm:cxnLst>
  <dgm:bg>
    <a:solidFill>
      <a:schemeClr val="accent6">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E471C9-72F6-4394-B396-59D580E5B5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336738C5-C13F-44CB-B1E2-CF5195C9D8BE}">
      <dgm:prSet phldrT="[Text]" custT="1"/>
      <dgm:spPr>
        <a:solidFill>
          <a:schemeClr val="bg2">
            <a:lumMod val="50000"/>
          </a:schemeClr>
        </a:solidFill>
      </dgm:spPr>
      <dgm:t>
        <a:bodyPr/>
        <a:lstStyle/>
        <a:p>
          <a:pPr>
            <a:lnSpc>
              <a:spcPct val="100000"/>
            </a:lnSpc>
            <a:spcAft>
              <a:spcPts val="0"/>
            </a:spcAft>
          </a:pPr>
          <a:r>
            <a:rPr lang="en-GB" sz="2400" b="1" dirty="0"/>
            <a:t>Phase 1:</a:t>
          </a:r>
        </a:p>
        <a:p>
          <a:pPr>
            <a:lnSpc>
              <a:spcPct val="100000"/>
            </a:lnSpc>
            <a:spcAft>
              <a:spcPts val="0"/>
            </a:spcAft>
          </a:pPr>
          <a:r>
            <a:rPr lang="en-GB" sz="2400" b="1" dirty="0"/>
            <a:t> Preparation – </a:t>
          </a:r>
        </a:p>
        <a:p>
          <a:pPr>
            <a:lnSpc>
              <a:spcPct val="100000"/>
            </a:lnSpc>
            <a:spcAft>
              <a:spcPts val="0"/>
            </a:spcAft>
          </a:pPr>
          <a:r>
            <a:rPr lang="en-GB" sz="2400" b="1" dirty="0"/>
            <a:t>To commit</a:t>
          </a:r>
        </a:p>
      </dgm:t>
    </dgm:pt>
    <dgm:pt modelId="{467C28FF-F8C9-4499-AA84-8F5715194C5B}" type="parTrans" cxnId="{0B216952-8A8F-4459-81E6-0FA966BF8075}">
      <dgm:prSet/>
      <dgm:spPr/>
      <dgm:t>
        <a:bodyPr/>
        <a:lstStyle/>
        <a:p>
          <a:endParaRPr lang="en-GB" sz="2400"/>
        </a:p>
      </dgm:t>
    </dgm:pt>
    <dgm:pt modelId="{780BE9E7-05EA-49F8-8265-2932C802FADB}" type="sibTrans" cxnId="{0B216952-8A8F-4459-81E6-0FA966BF8075}">
      <dgm:prSet/>
      <dgm:spPr/>
      <dgm:t>
        <a:bodyPr/>
        <a:lstStyle/>
        <a:p>
          <a:endParaRPr lang="en-GB" sz="2400"/>
        </a:p>
      </dgm:t>
    </dgm:pt>
    <dgm:pt modelId="{C332AC58-EB4B-4E90-ABBF-79C1C10BB77B}">
      <dgm:prSet phldrT="[Text]" custT="1"/>
      <dgm:spPr>
        <a:solidFill>
          <a:schemeClr val="bg2">
            <a:lumMod val="90000"/>
            <a:alpha val="90000"/>
          </a:schemeClr>
        </a:solidFill>
        <a:ln>
          <a:solidFill>
            <a:srgbClr val="C00000">
              <a:alpha val="90000"/>
            </a:srgbClr>
          </a:solidFill>
        </a:ln>
      </dgm:spPr>
      <dgm:t>
        <a:bodyPr/>
        <a:lstStyle/>
        <a:p>
          <a:pPr marL="0" lvl="1" indent="0" defTabSz="1155700">
            <a:lnSpc>
              <a:spcPct val="90000"/>
            </a:lnSpc>
            <a:spcBef>
              <a:spcPct val="0"/>
            </a:spcBef>
            <a:spcAft>
              <a:spcPct val="15000"/>
            </a:spcAft>
            <a:buNone/>
          </a:pPr>
          <a:r>
            <a:rPr lang="en-GB" sz="2400" dirty="0"/>
            <a:t>Country Profiles</a:t>
          </a:r>
        </a:p>
      </dgm:t>
    </dgm:pt>
    <dgm:pt modelId="{23767B04-FA8E-4372-9D1D-57CC74D49859}" type="parTrans" cxnId="{C202DF84-FF56-43A1-BC1E-B5D36DE6459A}">
      <dgm:prSet/>
      <dgm:spPr/>
      <dgm:t>
        <a:bodyPr/>
        <a:lstStyle/>
        <a:p>
          <a:endParaRPr lang="en-GB" sz="2400"/>
        </a:p>
      </dgm:t>
    </dgm:pt>
    <dgm:pt modelId="{C1D135C5-325E-4DA2-8EE0-E9BD9DE765EB}" type="sibTrans" cxnId="{C202DF84-FF56-43A1-BC1E-B5D36DE6459A}">
      <dgm:prSet/>
      <dgm:spPr/>
      <dgm:t>
        <a:bodyPr/>
        <a:lstStyle/>
        <a:p>
          <a:endParaRPr lang="en-GB" sz="2400"/>
        </a:p>
      </dgm:t>
    </dgm:pt>
    <dgm:pt modelId="{9E5DF984-8FE5-44D5-BAAC-3D6CA98145AC}">
      <dgm:prSet phldrT="[Text]" custT="1"/>
      <dgm:spPr>
        <a:ln>
          <a:solidFill>
            <a:srgbClr val="C00000">
              <a:alpha val="90000"/>
            </a:srgbClr>
          </a:solidFill>
        </a:ln>
      </dgm:spPr>
      <dgm:t>
        <a:bodyPr/>
        <a:lstStyle/>
        <a:p>
          <a:r>
            <a:rPr lang="en-GB" sz="2400" dirty="0"/>
            <a:t>Building Partnerships</a:t>
          </a:r>
        </a:p>
      </dgm:t>
    </dgm:pt>
    <dgm:pt modelId="{CE4CFE78-EA45-41A2-967D-FA50A901EA46}" type="parTrans" cxnId="{5E175F27-EA9E-4F0C-B8F1-861BB7740C72}">
      <dgm:prSet/>
      <dgm:spPr/>
      <dgm:t>
        <a:bodyPr/>
        <a:lstStyle/>
        <a:p>
          <a:endParaRPr lang="en-GB" sz="2400"/>
        </a:p>
      </dgm:t>
    </dgm:pt>
    <dgm:pt modelId="{1630B47B-2038-4789-8404-C658C259199A}" type="sibTrans" cxnId="{5E175F27-EA9E-4F0C-B8F1-861BB7740C72}">
      <dgm:prSet/>
      <dgm:spPr/>
      <dgm:t>
        <a:bodyPr/>
        <a:lstStyle/>
        <a:p>
          <a:endParaRPr lang="en-GB" sz="2400"/>
        </a:p>
      </dgm:t>
    </dgm:pt>
    <dgm:pt modelId="{E4B8F966-1294-4966-842E-97C84731EC47}">
      <dgm:prSet phldrT="[Text]" custT="1"/>
      <dgm:spPr>
        <a:solidFill>
          <a:schemeClr val="accent3">
            <a:lumMod val="75000"/>
          </a:schemeClr>
        </a:solidFill>
      </dgm:spPr>
      <dgm:t>
        <a:bodyPr/>
        <a:lstStyle/>
        <a:p>
          <a:pPr>
            <a:lnSpc>
              <a:spcPct val="100000"/>
            </a:lnSpc>
            <a:spcAft>
              <a:spcPts val="0"/>
            </a:spcAft>
          </a:pPr>
          <a:r>
            <a:rPr lang="en-GB" sz="2400" dirty="0"/>
            <a:t>Phase 3: Implementation – </a:t>
          </a:r>
        </a:p>
        <a:p>
          <a:pPr>
            <a:lnSpc>
              <a:spcPct val="100000"/>
            </a:lnSpc>
            <a:spcAft>
              <a:spcPts val="0"/>
            </a:spcAft>
          </a:pPr>
          <a:r>
            <a:rPr lang="en-GB" sz="2400" dirty="0"/>
            <a:t>To get involved</a:t>
          </a:r>
        </a:p>
      </dgm:t>
    </dgm:pt>
    <dgm:pt modelId="{E58F3F91-979A-4120-BE18-36233C07BC42}" type="parTrans" cxnId="{2AD9B8B9-641E-4AA5-A285-5F2EB4CD00AF}">
      <dgm:prSet/>
      <dgm:spPr/>
      <dgm:t>
        <a:bodyPr/>
        <a:lstStyle/>
        <a:p>
          <a:endParaRPr lang="en-GB" sz="2400"/>
        </a:p>
      </dgm:t>
    </dgm:pt>
    <dgm:pt modelId="{B3DD1F1C-8E0A-434D-92D5-ECFA5A1B5FB7}" type="sibTrans" cxnId="{2AD9B8B9-641E-4AA5-A285-5F2EB4CD00AF}">
      <dgm:prSet/>
      <dgm:spPr/>
      <dgm:t>
        <a:bodyPr/>
        <a:lstStyle/>
        <a:p>
          <a:endParaRPr lang="en-GB" sz="2400"/>
        </a:p>
      </dgm:t>
    </dgm:pt>
    <dgm:pt modelId="{C7EE881B-6ABB-41CA-A8A9-123F7635F535}">
      <dgm:prSet phldrT="[Text]" custT="1"/>
      <dgm:spPr>
        <a:solidFill>
          <a:schemeClr val="accent3">
            <a:lumMod val="40000"/>
            <a:lumOff val="60000"/>
            <a:alpha val="90000"/>
          </a:schemeClr>
        </a:solidFill>
        <a:ln>
          <a:solidFill>
            <a:srgbClr val="C00000">
              <a:alpha val="90000"/>
            </a:srgbClr>
          </a:solidFill>
        </a:ln>
      </dgm:spPr>
      <dgm:t>
        <a:bodyPr/>
        <a:lstStyle/>
        <a:p>
          <a:r>
            <a:rPr lang="en-GB" sz="2400" dirty="0"/>
            <a:t>Programme implementation</a:t>
          </a:r>
        </a:p>
      </dgm:t>
    </dgm:pt>
    <dgm:pt modelId="{FAEB1ADE-08B5-4F48-BD6C-FFFFDEB7BB28}" type="parTrans" cxnId="{047544F9-71FA-4C5A-90DD-AF2C0ADCFA2A}">
      <dgm:prSet/>
      <dgm:spPr/>
      <dgm:t>
        <a:bodyPr/>
        <a:lstStyle/>
        <a:p>
          <a:endParaRPr lang="en-GB" sz="2400"/>
        </a:p>
      </dgm:t>
    </dgm:pt>
    <dgm:pt modelId="{E37449ED-51E7-47F9-99C4-79BB7D522AA2}" type="sibTrans" cxnId="{047544F9-71FA-4C5A-90DD-AF2C0ADCFA2A}">
      <dgm:prSet/>
      <dgm:spPr/>
      <dgm:t>
        <a:bodyPr/>
        <a:lstStyle/>
        <a:p>
          <a:endParaRPr lang="en-GB" sz="2400"/>
        </a:p>
      </dgm:t>
    </dgm:pt>
    <dgm:pt modelId="{8F872A7C-C2A5-4229-AB83-D6981A5073FE}">
      <dgm:prSet custT="1"/>
      <dgm:spPr>
        <a:solidFill>
          <a:schemeClr val="bg2">
            <a:lumMod val="90000"/>
            <a:alpha val="90000"/>
          </a:schemeClr>
        </a:solidFill>
        <a:ln>
          <a:solidFill>
            <a:srgbClr val="C00000">
              <a:alpha val="90000"/>
            </a:srgb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t>Gap Analysis</a:t>
          </a:r>
        </a:p>
      </dgm:t>
    </dgm:pt>
    <dgm:pt modelId="{F377D3B4-2857-4E01-9597-940FF02C8746}" type="parTrans" cxnId="{0F867EBE-3B0F-464E-9BA3-D551BD99262B}">
      <dgm:prSet/>
      <dgm:spPr/>
      <dgm:t>
        <a:bodyPr/>
        <a:lstStyle/>
        <a:p>
          <a:endParaRPr lang="en-GB" sz="2400"/>
        </a:p>
      </dgm:t>
    </dgm:pt>
    <dgm:pt modelId="{3A315EA8-9CFF-4967-A6A1-EFFD8B822D0B}" type="sibTrans" cxnId="{0F867EBE-3B0F-464E-9BA3-D551BD99262B}">
      <dgm:prSet/>
      <dgm:spPr/>
      <dgm:t>
        <a:bodyPr/>
        <a:lstStyle/>
        <a:p>
          <a:endParaRPr lang="en-GB" sz="2400"/>
        </a:p>
      </dgm:t>
    </dgm:pt>
    <dgm:pt modelId="{F8BA01D0-9028-4758-8687-F9CE31F9A4F1}">
      <dgm:prSet custT="1"/>
      <dgm:spPr>
        <a:solidFill>
          <a:schemeClr val="bg2">
            <a:lumMod val="90000"/>
            <a:alpha val="90000"/>
          </a:schemeClr>
        </a:solidFill>
        <a:ln>
          <a:solidFill>
            <a:srgbClr val="C00000">
              <a:alpha val="90000"/>
            </a:srgbClr>
          </a:solidFill>
        </a:ln>
      </dgm:spPr>
      <dgm:t>
        <a:bodyPr/>
        <a:lstStyle/>
        <a:p>
          <a:pPr marL="228600" lvl="1" indent="0" defTabSz="1155700">
            <a:lnSpc>
              <a:spcPct val="90000"/>
            </a:lnSpc>
            <a:spcBef>
              <a:spcPct val="0"/>
            </a:spcBef>
            <a:spcAft>
              <a:spcPct val="15000"/>
            </a:spcAft>
            <a:buNone/>
          </a:pPr>
          <a:endParaRPr lang="en-GB" sz="2400" dirty="0"/>
        </a:p>
      </dgm:t>
    </dgm:pt>
    <dgm:pt modelId="{8FD5A5A1-D1C8-404C-9533-1B752F5DE76C}" type="parTrans" cxnId="{8DEE4C20-2975-4CE1-818B-55FB747E079D}">
      <dgm:prSet/>
      <dgm:spPr/>
      <dgm:t>
        <a:bodyPr/>
        <a:lstStyle/>
        <a:p>
          <a:endParaRPr lang="en-GB" sz="2400"/>
        </a:p>
      </dgm:t>
    </dgm:pt>
    <dgm:pt modelId="{FA8DA173-1357-4D55-82B5-B98C95FBA6B6}" type="sibTrans" cxnId="{8DEE4C20-2975-4CE1-818B-55FB747E079D}">
      <dgm:prSet/>
      <dgm:spPr/>
      <dgm:t>
        <a:bodyPr/>
        <a:lstStyle/>
        <a:p>
          <a:endParaRPr lang="en-GB" sz="2400"/>
        </a:p>
      </dgm:t>
    </dgm:pt>
    <dgm:pt modelId="{0CB5D655-D1E4-4CCC-9752-D3C45553C418}">
      <dgm:prSet custT="1"/>
      <dgm:spPr>
        <a:solidFill>
          <a:schemeClr val="bg2">
            <a:lumMod val="90000"/>
            <a:alpha val="90000"/>
          </a:schemeClr>
        </a:solidFill>
        <a:ln>
          <a:solidFill>
            <a:srgbClr val="C00000">
              <a:alpha val="90000"/>
            </a:srgbClr>
          </a:solidFill>
        </a:ln>
      </dgm:spPr>
      <dgm:t>
        <a:bodyPr/>
        <a:lstStyle/>
        <a:p>
          <a:pPr marL="228600" lvl="1" indent="0" defTabSz="1155700">
            <a:lnSpc>
              <a:spcPct val="90000"/>
            </a:lnSpc>
            <a:spcBef>
              <a:spcPct val="0"/>
            </a:spcBef>
            <a:spcAft>
              <a:spcPct val="15000"/>
            </a:spcAft>
            <a:buNone/>
          </a:pPr>
          <a:endParaRPr lang="en-GB" sz="2400" dirty="0"/>
        </a:p>
      </dgm:t>
    </dgm:pt>
    <dgm:pt modelId="{EC8BB52B-1CAA-41B1-A67A-84A13E662A12}" type="parTrans" cxnId="{595F2288-2CFE-4BEE-B7D1-D12AB67336F8}">
      <dgm:prSet/>
      <dgm:spPr/>
      <dgm:t>
        <a:bodyPr/>
        <a:lstStyle/>
        <a:p>
          <a:endParaRPr lang="en-GB" sz="2400"/>
        </a:p>
      </dgm:t>
    </dgm:pt>
    <dgm:pt modelId="{288D406F-72B6-438E-9E34-1882A256EE2D}" type="sibTrans" cxnId="{595F2288-2CFE-4BEE-B7D1-D12AB67336F8}">
      <dgm:prSet/>
      <dgm:spPr/>
      <dgm:t>
        <a:bodyPr/>
        <a:lstStyle/>
        <a:p>
          <a:endParaRPr lang="en-GB" sz="2400"/>
        </a:p>
      </dgm:t>
    </dgm:pt>
    <dgm:pt modelId="{79735C83-6147-4A67-9160-375F5D74E217}">
      <dgm:prSet phldrT="[Text]" custT="1"/>
      <dgm:spPr>
        <a:solidFill>
          <a:schemeClr val="accent5">
            <a:lumMod val="75000"/>
          </a:schemeClr>
        </a:solidFill>
      </dgm:spPr>
      <dgm:t>
        <a:bodyPr/>
        <a:lstStyle/>
        <a:p>
          <a:pPr>
            <a:lnSpc>
              <a:spcPct val="100000"/>
            </a:lnSpc>
            <a:spcAft>
              <a:spcPts val="0"/>
            </a:spcAft>
          </a:pPr>
          <a:r>
            <a:rPr lang="en-GB" sz="2400" dirty="0"/>
            <a:t>Phase 2: </a:t>
          </a:r>
        </a:p>
        <a:p>
          <a:pPr>
            <a:lnSpc>
              <a:spcPct val="100000"/>
            </a:lnSpc>
            <a:spcAft>
              <a:spcPts val="0"/>
            </a:spcAft>
          </a:pPr>
          <a:r>
            <a:rPr lang="en-GB" sz="2400" dirty="0"/>
            <a:t>Planning – </a:t>
          </a:r>
        </a:p>
        <a:p>
          <a:pPr>
            <a:lnSpc>
              <a:spcPct val="100000"/>
            </a:lnSpc>
            <a:spcAft>
              <a:spcPts val="0"/>
            </a:spcAft>
          </a:pPr>
          <a:r>
            <a:rPr lang="en-GB" sz="2400" dirty="0"/>
            <a:t>To be ready</a:t>
          </a:r>
        </a:p>
      </dgm:t>
    </dgm:pt>
    <dgm:pt modelId="{BEA35712-C69D-4F52-8782-AC9325A3401A}" type="sibTrans" cxnId="{749B8E46-A641-4740-9F72-082BED93ADA3}">
      <dgm:prSet/>
      <dgm:spPr/>
      <dgm:t>
        <a:bodyPr/>
        <a:lstStyle/>
        <a:p>
          <a:endParaRPr lang="en-GB" sz="2400"/>
        </a:p>
      </dgm:t>
    </dgm:pt>
    <dgm:pt modelId="{32F85D12-37ED-4964-B723-537CB269339E}" type="parTrans" cxnId="{749B8E46-A641-4740-9F72-082BED93ADA3}">
      <dgm:prSet/>
      <dgm:spPr/>
      <dgm:t>
        <a:bodyPr/>
        <a:lstStyle/>
        <a:p>
          <a:endParaRPr lang="en-GB" sz="2400"/>
        </a:p>
      </dgm:t>
    </dgm:pt>
    <dgm:pt modelId="{1E111294-3D2F-426E-B571-41865C854B6D}">
      <dgm:prSet phldrT="[Text]" custT="1"/>
      <dgm:spPr>
        <a:solidFill>
          <a:schemeClr val="accent3">
            <a:lumMod val="40000"/>
            <a:lumOff val="60000"/>
            <a:alpha val="90000"/>
          </a:schemeClr>
        </a:solidFill>
        <a:ln>
          <a:solidFill>
            <a:srgbClr val="C00000">
              <a:alpha val="90000"/>
            </a:srgbClr>
          </a:solidFill>
        </a:ln>
      </dgm:spPr>
      <dgm:t>
        <a:bodyPr/>
        <a:lstStyle/>
        <a:p>
          <a:r>
            <a:rPr lang="en-GB" sz="2400" dirty="0"/>
            <a:t>Monitoring and Evaluation</a:t>
          </a:r>
        </a:p>
      </dgm:t>
    </dgm:pt>
    <dgm:pt modelId="{31E14B76-264C-4EE0-8806-4B1AD755D5C5}" type="parTrans" cxnId="{7AC3CE18-A0BA-48CE-B973-434899356187}">
      <dgm:prSet/>
      <dgm:spPr/>
      <dgm:t>
        <a:bodyPr/>
        <a:lstStyle/>
        <a:p>
          <a:endParaRPr lang="en-GB" sz="2400"/>
        </a:p>
      </dgm:t>
    </dgm:pt>
    <dgm:pt modelId="{150E22C9-9676-466B-84DC-046D34CA4146}" type="sibTrans" cxnId="{7AC3CE18-A0BA-48CE-B973-434899356187}">
      <dgm:prSet/>
      <dgm:spPr/>
      <dgm:t>
        <a:bodyPr/>
        <a:lstStyle/>
        <a:p>
          <a:endParaRPr lang="en-GB" sz="2400"/>
        </a:p>
      </dgm:t>
    </dgm:pt>
    <dgm:pt modelId="{6EAA192B-72A9-414A-80B5-5820F5E076FA}">
      <dgm:prSet phldrT="[Text]" custT="1"/>
      <dgm:spPr>
        <a:solidFill>
          <a:schemeClr val="accent3">
            <a:lumMod val="40000"/>
            <a:lumOff val="60000"/>
            <a:alpha val="90000"/>
          </a:schemeClr>
        </a:solidFill>
        <a:ln>
          <a:solidFill>
            <a:srgbClr val="C00000">
              <a:alpha val="90000"/>
            </a:srgbClr>
          </a:solidFill>
        </a:ln>
      </dgm:spPr>
      <dgm:t>
        <a:bodyPr/>
        <a:lstStyle/>
        <a:p>
          <a:r>
            <a:rPr lang="en-GB" sz="2400" dirty="0"/>
            <a:t>Scaling Up</a:t>
          </a:r>
        </a:p>
      </dgm:t>
    </dgm:pt>
    <dgm:pt modelId="{54EE8EC2-8703-4652-BD15-FC6D9EB3E70D}" type="parTrans" cxnId="{27C25AD7-A18D-4CE2-9F04-65D517EE8C9D}">
      <dgm:prSet/>
      <dgm:spPr/>
      <dgm:t>
        <a:bodyPr/>
        <a:lstStyle/>
        <a:p>
          <a:endParaRPr lang="en-GB" sz="2400"/>
        </a:p>
      </dgm:t>
    </dgm:pt>
    <dgm:pt modelId="{3678DC5C-E14B-46C1-AD1C-FF4F37FF6377}" type="sibTrans" cxnId="{27C25AD7-A18D-4CE2-9F04-65D517EE8C9D}">
      <dgm:prSet/>
      <dgm:spPr/>
      <dgm:t>
        <a:bodyPr/>
        <a:lstStyle/>
        <a:p>
          <a:endParaRPr lang="en-GB" sz="2400"/>
        </a:p>
      </dgm:t>
    </dgm:pt>
    <dgm:pt modelId="{441F79A3-8A36-4807-B03E-B4DB93B1BB90}">
      <dgm:prSet phldrT="[Text]" custT="1"/>
      <dgm:spPr>
        <a:ln>
          <a:solidFill>
            <a:srgbClr val="C00000">
              <a:alpha val="90000"/>
            </a:srgbClr>
          </a:solidFill>
        </a:ln>
      </dgm:spPr>
      <dgm:t>
        <a:bodyPr/>
        <a:lstStyle/>
        <a:p>
          <a:r>
            <a:rPr lang="en-GB" sz="2400" dirty="0"/>
            <a:t>Theory of Change</a:t>
          </a:r>
        </a:p>
      </dgm:t>
    </dgm:pt>
    <dgm:pt modelId="{E73D3632-5A4A-476B-B95D-C618B0A4F2F9}" type="parTrans" cxnId="{5168A3D7-6B63-4080-A749-6F54D3109B18}">
      <dgm:prSet/>
      <dgm:spPr/>
      <dgm:t>
        <a:bodyPr/>
        <a:lstStyle/>
        <a:p>
          <a:endParaRPr lang="en-GB" sz="2400"/>
        </a:p>
      </dgm:t>
    </dgm:pt>
    <dgm:pt modelId="{1AB1E020-7E8D-4DEE-8042-304C490849C4}" type="sibTrans" cxnId="{5168A3D7-6B63-4080-A749-6F54D3109B18}">
      <dgm:prSet/>
      <dgm:spPr/>
      <dgm:t>
        <a:bodyPr/>
        <a:lstStyle/>
        <a:p>
          <a:endParaRPr lang="en-GB" sz="2400"/>
        </a:p>
      </dgm:t>
    </dgm:pt>
    <dgm:pt modelId="{69865050-4A46-4BE6-B430-F1B9D7BE65D2}">
      <dgm:prSet phldrT="[Text]" custT="1"/>
      <dgm:spPr>
        <a:ln>
          <a:solidFill>
            <a:srgbClr val="C00000">
              <a:alpha val="90000"/>
            </a:srgbClr>
          </a:solidFill>
        </a:ln>
      </dgm:spPr>
      <dgm:t>
        <a:bodyPr/>
        <a:lstStyle/>
        <a:p>
          <a:r>
            <a:rPr lang="en-GB" sz="2400" dirty="0"/>
            <a:t>Implementation Planning</a:t>
          </a:r>
        </a:p>
      </dgm:t>
    </dgm:pt>
    <dgm:pt modelId="{111A52AC-8B96-4B64-AACA-06DB0690AAD6}" type="parTrans" cxnId="{35F3710C-1818-4E25-BE62-D8E7D27568BF}">
      <dgm:prSet/>
      <dgm:spPr/>
      <dgm:t>
        <a:bodyPr/>
        <a:lstStyle/>
        <a:p>
          <a:endParaRPr lang="en-GB" sz="2400"/>
        </a:p>
      </dgm:t>
    </dgm:pt>
    <dgm:pt modelId="{1256D400-82D9-4C6C-9FCD-4742B9311652}" type="sibTrans" cxnId="{35F3710C-1818-4E25-BE62-D8E7D27568BF}">
      <dgm:prSet/>
      <dgm:spPr/>
      <dgm:t>
        <a:bodyPr/>
        <a:lstStyle/>
        <a:p>
          <a:endParaRPr lang="en-GB" sz="2400"/>
        </a:p>
      </dgm:t>
    </dgm:pt>
    <dgm:pt modelId="{D8EE30DB-0E50-4AD7-BE81-3C3262219C3A}">
      <dgm:prSet custT="1"/>
      <dgm:spPr>
        <a:solidFill>
          <a:schemeClr val="bg2">
            <a:lumMod val="90000"/>
            <a:alpha val="90000"/>
          </a:schemeClr>
        </a:solidFill>
        <a:ln>
          <a:solidFill>
            <a:srgbClr val="C00000">
              <a:alpha val="90000"/>
            </a:srgbClr>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t>Policy Declaration to Harness a DD</a:t>
          </a:r>
        </a:p>
      </dgm:t>
    </dgm:pt>
    <dgm:pt modelId="{9C323036-A323-48A2-BD49-3536269545FE}" type="parTrans" cxnId="{51D64352-7AA7-47A0-854D-59EEFF615400}">
      <dgm:prSet/>
      <dgm:spPr/>
      <dgm:t>
        <a:bodyPr/>
        <a:lstStyle/>
        <a:p>
          <a:endParaRPr lang="en-GB" sz="2400"/>
        </a:p>
      </dgm:t>
    </dgm:pt>
    <dgm:pt modelId="{E015D966-BBCB-4C2E-A02E-7A1E56E2F28D}" type="sibTrans" cxnId="{51D64352-7AA7-47A0-854D-59EEFF615400}">
      <dgm:prSet/>
      <dgm:spPr/>
      <dgm:t>
        <a:bodyPr/>
        <a:lstStyle/>
        <a:p>
          <a:endParaRPr lang="en-GB" sz="2400"/>
        </a:p>
      </dgm:t>
    </dgm:pt>
    <dgm:pt modelId="{09F2E233-D127-4CF0-9B27-5FA51D352852}">
      <dgm:prSet phldrT="[Text]" custT="1"/>
      <dgm:spPr>
        <a:solidFill>
          <a:schemeClr val="accent2"/>
        </a:solidFill>
      </dgm:spPr>
      <dgm:t>
        <a:bodyPr/>
        <a:lstStyle/>
        <a:p>
          <a:r>
            <a:rPr lang="en-GB" sz="2400" dirty="0"/>
            <a:t>Phase 4: Integration with the Government Planning Fundamentals</a:t>
          </a:r>
        </a:p>
      </dgm:t>
    </dgm:pt>
    <dgm:pt modelId="{5565998E-BAAA-4D8C-8D9A-16A27D6B7F63}" type="parTrans" cxnId="{FCD808C7-F324-4D72-B366-2E44F052CF12}">
      <dgm:prSet/>
      <dgm:spPr/>
      <dgm:t>
        <a:bodyPr/>
        <a:lstStyle/>
        <a:p>
          <a:endParaRPr lang="en-NG"/>
        </a:p>
      </dgm:t>
    </dgm:pt>
    <dgm:pt modelId="{BD9E3061-134F-4650-BC1F-C16E0CCE7CF8}" type="sibTrans" cxnId="{FCD808C7-F324-4D72-B366-2E44F052CF12}">
      <dgm:prSet/>
      <dgm:spPr/>
      <dgm:t>
        <a:bodyPr/>
        <a:lstStyle/>
        <a:p>
          <a:endParaRPr lang="en-NG"/>
        </a:p>
      </dgm:t>
    </dgm:pt>
    <dgm:pt modelId="{6D89E6A2-6AD4-4052-88F7-BBA07D45314B}">
      <dgm:prSet phldrT="[Text]" custT="1"/>
      <dgm:spPr>
        <a:solidFill>
          <a:schemeClr val="accent2">
            <a:lumMod val="40000"/>
            <a:lumOff val="60000"/>
          </a:schemeClr>
        </a:solidFill>
      </dgm:spPr>
      <dgm:t>
        <a:bodyPr/>
        <a:lstStyle/>
        <a:p>
          <a:r>
            <a:rPr lang="en-GB" sz="2400" dirty="0"/>
            <a:t>Integration with the Development Plan</a:t>
          </a:r>
        </a:p>
      </dgm:t>
    </dgm:pt>
    <dgm:pt modelId="{5431E465-852C-4E49-BFA4-5FBA4074F23A}" type="parTrans" cxnId="{E5A19571-8C52-4199-AB2B-587166EB139D}">
      <dgm:prSet/>
      <dgm:spPr/>
      <dgm:t>
        <a:bodyPr/>
        <a:lstStyle/>
        <a:p>
          <a:endParaRPr lang="en-NG"/>
        </a:p>
      </dgm:t>
    </dgm:pt>
    <dgm:pt modelId="{DF9CE0B3-958F-4D61-9E15-9CB3F0A0C40F}" type="sibTrans" cxnId="{E5A19571-8C52-4199-AB2B-587166EB139D}">
      <dgm:prSet/>
      <dgm:spPr/>
      <dgm:t>
        <a:bodyPr/>
        <a:lstStyle/>
        <a:p>
          <a:endParaRPr lang="en-NG"/>
        </a:p>
      </dgm:t>
    </dgm:pt>
    <dgm:pt modelId="{2555D1B1-3B3F-4227-881D-3B7C9F8A124F}">
      <dgm:prSet phldrT="[Text]" custT="1"/>
      <dgm:spPr>
        <a:solidFill>
          <a:schemeClr val="accent2">
            <a:lumMod val="40000"/>
            <a:lumOff val="60000"/>
          </a:schemeClr>
        </a:solidFill>
      </dgm:spPr>
      <dgm:t>
        <a:bodyPr/>
        <a:lstStyle/>
        <a:p>
          <a:r>
            <a:rPr lang="en-GB" sz="2400" dirty="0"/>
            <a:t>Integration with the </a:t>
          </a:r>
          <a:r>
            <a:rPr lang="en-GB" sz="2400" dirty="0" err="1"/>
            <a:t>MTEF</a:t>
          </a:r>
          <a:r>
            <a:rPr lang="en-GB" sz="2400" dirty="0"/>
            <a:t> and annual budget</a:t>
          </a:r>
        </a:p>
      </dgm:t>
    </dgm:pt>
    <dgm:pt modelId="{42F051BE-88A9-4583-8B9C-85394052A543}" type="parTrans" cxnId="{F3988D74-431D-4818-A256-B3AAB027B582}">
      <dgm:prSet/>
      <dgm:spPr/>
      <dgm:t>
        <a:bodyPr/>
        <a:lstStyle/>
        <a:p>
          <a:endParaRPr lang="en-NG"/>
        </a:p>
      </dgm:t>
    </dgm:pt>
    <dgm:pt modelId="{F466C320-8A1E-43CB-A7F4-EBBD8197B26F}" type="sibTrans" cxnId="{F3988D74-431D-4818-A256-B3AAB027B582}">
      <dgm:prSet/>
      <dgm:spPr/>
      <dgm:t>
        <a:bodyPr/>
        <a:lstStyle/>
        <a:p>
          <a:endParaRPr lang="en-NG"/>
        </a:p>
      </dgm:t>
    </dgm:pt>
    <dgm:pt modelId="{D7B7E811-AC2C-4644-A72F-82E12723174D}" type="pres">
      <dgm:prSet presAssocID="{19E471C9-72F6-4394-B396-59D580E5B50A}" presName="Name0" presStyleCnt="0">
        <dgm:presLayoutVars>
          <dgm:dir/>
          <dgm:animLvl val="lvl"/>
          <dgm:resizeHandles val="exact"/>
        </dgm:presLayoutVars>
      </dgm:prSet>
      <dgm:spPr/>
    </dgm:pt>
    <dgm:pt modelId="{2A853F10-0858-4F00-9525-702387D1B6F4}" type="pres">
      <dgm:prSet presAssocID="{336738C5-C13F-44CB-B1E2-CF5195C9D8BE}" presName="composite" presStyleCnt="0"/>
      <dgm:spPr/>
    </dgm:pt>
    <dgm:pt modelId="{17E3ABEF-F19A-402C-B4FD-3F8C854E5C7E}" type="pres">
      <dgm:prSet presAssocID="{336738C5-C13F-44CB-B1E2-CF5195C9D8BE}" presName="parTx" presStyleLbl="alignNode1" presStyleIdx="0" presStyleCnt="4">
        <dgm:presLayoutVars>
          <dgm:chMax val="0"/>
          <dgm:chPref val="0"/>
          <dgm:bulletEnabled val="1"/>
        </dgm:presLayoutVars>
      </dgm:prSet>
      <dgm:spPr/>
    </dgm:pt>
    <dgm:pt modelId="{CD4D3657-24CE-405F-88C1-902B086005BA}" type="pres">
      <dgm:prSet presAssocID="{336738C5-C13F-44CB-B1E2-CF5195C9D8BE}" presName="desTx" presStyleLbl="alignAccFollowNode1" presStyleIdx="0" presStyleCnt="4">
        <dgm:presLayoutVars>
          <dgm:bulletEnabled val="1"/>
        </dgm:presLayoutVars>
      </dgm:prSet>
      <dgm:spPr/>
    </dgm:pt>
    <dgm:pt modelId="{278A75B1-95E7-431A-8181-C1952F3078E1}" type="pres">
      <dgm:prSet presAssocID="{780BE9E7-05EA-49F8-8265-2932C802FADB}" presName="space" presStyleCnt="0"/>
      <dgm:spPr/>
    </dgm:pt>
    <dgm:pt modelId="{8BA09470-DFB7-4B8E-A9E5-9A268D641CD1}" type="pres">
      <dgm:prSet presAssocID="{79735C83-6147-4A67-9160-375F5D74E217}" presName="composite" presStyleCnt="0"/>
      <dgm:spPr/>
    </dgm:pt>
    <dgm:pt modelId="{EE1B8C9D-8C6C-45D8-8144-2A8022A524F1}" type="pres">
      <dgm:prSet presAssocID="{79735C83-6147-4A67-9160-375F5D74E217}" presName="parTx" presStyleLbl="alignNode1" presStyleIdx="1" presStyleCnt="4">
        <dgm:presLayoutVars>
          <dgm:chMax val="0"/>
          <dgm:chPref val="0"/>
          <dgm:bulletEnabled val="1"/>
        </dgm:presLayoutVars>
      </dgm:prSet>
      <dgm:spPr/>
    </dgm:pt>
    <dgm:pt modelId="{BBB0116D-E7C8-4E65-AA01-BB496C29974F}" type="pres">
      <dgm:prSet presAssocID="{79735C83-6147-4A67-9160-375F5D74E217}" presName="desTx" presStyleLbl="alignAccFollowNode1" presStyleIdx="1" presStyleCnt="4">
        <dgm:presLayoutVars>
          <dgm:bulletEnabled val="1"/>
        </dgm:presLayoutVars>
      </dgm:prSet>
      <dgm:spPr/>
    </dgm:pt>
    <dgm:pt modelId="{1E14E039-A9F6-4E9B-8690-E5091323701C}" type="pres">
      <dgm:prSet presAssocID="{BEA35712-C69D-4F52-8782-AC9325A3401A}" presName="space" presStyleCnt="0"/>
      <dgm:spPr/>
    </dgm:pt>
    <dgm:pt modelId="{5199B1F0-5516-4175-AB72-2EADB0C958EA}" type="pres">
      <dgm:prSet presAssocID="{09F2E233-D127-4CF0-9B27-5FA51D352852}" presName="composite" presStyleCnt="0"/>
      <dgm:spPr/>
    </dgm:pt>
    <dgm:pt modelId="{C476107D-E4A0-407E-B10E-72088E08C90F}" type="pres">
      <dgm:prSet presAssocID="{09F2E233-D127-4CF0-9B27-5FA51D352852}" presName="parTx" presStyleLbl="alignNode1" presStyleIdx="2" presStyleCnt="4" custScaleX="104243">
        <dgm:presLayoutVars>
          <dgm:chMax val="0"/>
          <dgm:chPref val="0"/>
          <dgm:bulletEnabled val="1"/>
        </dgm:presLayoutVars>
      </dgm:prSet>
      <dgm:spPr/>
    </dgm:pt>
    <dgm:pt modelId="{58FC8E92-8096-423B-9704-348A5C4F59E3}" type="pres">
      <dgm:prSet presAssocID="{09F2E233-D127-4CF0-9B27-5FA51D352852}" presName="desTx" presStyleLbl="alignAccFollowNode1" presStyleIdx="2" presStyleCnt="4">
        <dgm:presLayoutVars>
          <dgm:bulletEnabled val="1"/>
        </dgm:presLayoutVars>
      </dgm:prSet>
      <dgm:spPr/>
    </dgm:pt>
    <dgm:pt modelId="{01E0CD8A-D887-4B3D-9B0D-80AD0C6267F2}" type="pres">
      <dgm:prSet presAssocID="{BD9E3061-134F-4650-BC1F-C16E0CCE7CF8}" presName="space" presStyleCnt="0"/>
      <dgm:spPr/>
    </dgm:pt>
    <dgm:pt modelId="{A99577E0-5198-4F6E-AD77-2D07DB5CF7C6}" type="pres">
      <dgm:prSet presAssocID="{E4B8F966-1294-4966-842E-97C84731EC47}" presName="composite" presStyleCnt="0"/>
      <dgm:spPr/>
    </dgm:pt>
    <dgm:pt modelId="{3FB40658-657B-4664-A0A4-C87C739C5820}" type="pres">
      <dgm:prSet presAssocID="{E4B8F966-1294-4966-842E-97C84731EC47}" presName="parTx" presStyleLbl="alignNode1" presStyleIdx="3" presStyleCnt="4" custScaleX="111583">
        <dgm:presLayoutVars>
          <dgm:chMax val="0"/>
          <dgm:chPref val="0"/>
          <dgm:bulletEnabled val="1"/>
        </dgm:presLayoutVars>
      </dgm:prSet>
      <dgm:spPr/>
    </dgm:pt>
    <dgm:pt modelId="{7DE59839-E151-4892-A174-6D5BE551146B}" type="pres">
      <dgm:prSet presAssocID="{E4B8F966-1294-4966-842E-97C84731EC47}" presName="desTx" presStyleLbl="alignAccFollowNode1" presStyleIdx="3" presStyleCnt="4" custScaleX="110434">
        <dgm:presLayoutVars>
          <dgm:bulletEnabled val="1"/>
        </dgm:presLayoutVars>
      </dgm:prSet>
      <dgm:spPr/>
    </dgm:pt>
  </dgm:ptLst>
  <dgm:cxnLst>
    <dgm:cxn modelId="{35F3710C-1818-4E25-BE62-D8E7D27568BF}" srcId="{79735C83-6147-4A67-9160-375F5D74E217}" destId="{69865050-4A46-4BE6-B430-F1B9D7BE65D2}" srcOrd="2" destOrd="0" parTransId="{111A52AC-8B96-4B64-AACA-06DB0690AAD6}" sibTransId="{1256D400-82D9-4C6C-9FCD-4742B9311652}"/>
    <dgm:cxn modelId="{0A64BB15-AD1D-4BE3-B6F8-CA1DCDF11969}" type="presOf" srcId="{79735C83-6147-4A67-9160-375F5D74E217}" destId="{EE1B8C9D-8C6C-45D8-8144-2A8022A524F1}" srcOrd="0" destOrd="0" presId="urn:microsoft.com/office/officeart/2005/8/layout/hList1"/>
    <dgm:cxn modelId="{527F6316-312A-433E-8505-FF8E88A987A6}" type="presOf" srcId="{D8EE30DB-0E50-4AD7-BE81-3C3262219C3A}" destId="{CD4D3657-24CE-405F-88C1-902B086005BA}" srcOrd="0" destOrd="2" presId="urn:microsoft.com/office/officeart/2005/8/layout/hList1"/>
    <dgm:cxn modelId="{7AC3CE18-A0BA-48CE-B973-434899356187}" srcId="{E4B8F966-1294-4966-842E-97C84731EC47}" destId="{1E111294-3D2F-426E-B571-41865C854B6D}" srcOrd="1" destOrd="0" parTransId="{31E14B76-264C-4EE0-8806-4B1AD755D5C5}" sibTransId="{150E22C9-9676-466B-84DC-046D34CA4146}"/>
    <dgm:cxn modelId="{8DEE4C20-2975-4CE1-818B-55FB747E079D}" srcId="{336738C5-C13F-44CB-B1E2-CF5195C9D8BE}" destId="{F8BA01D0-9028-4758-8687-F9CE31F9A4F1}" srcOrd="3" destOrd="0" parTransId="{8FD5A5A1-D1C8-404C-9533-1B752F5DE76C}" sibTransId="{FA8DA173-1357-4D55-82B5-B98C95FBA6B6}"/>
    <dgm:cxn modelId="{5E175F27-EA9E-4F0C-B8F1-861BB7740C72}" srcId="{79735C83-6147-4A67-9160-375F5D74E217}" destId="{9E5DF984-8FE5-44D5-BAAC-3D6CA98145AC}" srcOrd="0" destOrd="0" parTransId="{CE4CFE78-EA45-41A2-967D-FA50A901EA46}" sibTransId="{1630B47B-2038-4789-8404-C658C259199A}"/>
    <dgm:cxn modelId="{8C3CB628-B189-44CB-B6A2-0135CBF5A62A}" type="presOf" srcId="{F8BA01D0-9028-4758-8687-F9CE31F9A4F1}" destId="{CD4D3657-24CE-405F-88C1-902B086005BA}" srcOrd="0" destOrd="3" presId="urn:microsoft.com/office/officeart/2005/8/layout/hList1"/>
    <dgm:cxn modelId="{EEDE602E-293C-4E77-AAFC-4E275A26FE3B}" type="presOf" srcId="{0CB5D655-D1E4-4CCC-9752-D3C45553C418}" destId="{CD4D3657-24CE-405F-88C1-902B086005BA}" srcOrd="0" destOrd="4" presId="urn:microsoft.com/office/officeart/2005/8/layout/hList1"/>
    <dgm:cxn modelId="{1C03AC32-307E-4C40-9EF3-9C0CA25BCC60}" type="presOf" srcId="{8F872A7C-C2A5-4229-AB83-D6981A5073FE}" destId="{CD4D3657-24CE-405F-88C1-902B086005BA}" srcOrd="0" destOrd="1" presId="urn:microsoft.com/office/officeart/2005/8/layout/hList1"/>
    <dgm:cxn modelId="{07483C38-EC64-42F8-A013-91FCB6F380E5}" type="presOf" srcId="{C7EE881B-6ABB-41CA-A8A9-123F7635F535}" destId="{7DE59839-E151-4892-A174-6D5BE551146B}" srcOrd="0" destOrd="0" presId="urn:microsoft.com/office/officeart/2005/8/layout/hList1"/>
    <dgm:cxn modelId="{BD6A4066-2628-4960-A51B-99DCF096B954}" type="presOf" srcId="{6EAA192B-72A9-414A-80B5-5820F5E076FA}" destId="{7DE59839-E151-4892-A174-6D5BE551146B}" srcOrd="0" destOrd="2" presId="urn:microsoft.com/office/officeart/2005/8/layout/hList1"/>
    <dgm:cxn modelId="{749B8E46-A641-4740-9F72-082BED93ADA3}" srcId="{19E471C9-72F6-4394-B396-59D580E5B50A}" destId="{79735C83-6147-4A67-9160-375F5D74E217}" srcOrd="1" destOrd="0" parTransId="{32F85D12-37ED-4964-B723-537CB269339E}" sibTransId="{BEA35712-C69D-4F52-8782-AC9325A3401A}"/>
    <dgm:cxn modelId="{6531FB66-977C-4F34-B561-9943926273BC}" type="presOf" srcId="{C332AC58-EB4B-4E90-ABBF-79C1C10BB77B}" destId="{CD4D3657-24CE-405F-88C1-902B086005BA}" srcOrd="0" destOrd="0" presId="urn:microsoft.com/office/officeart/2005/8/layout/hList1"/>
    <dgm:cxn modelId="{E5A19571-8C52-4199-AB2B-587166EB139D}" srcId="{09F2E233-D127-4CF0-9B27-5FA51D352852}" destId="{6D89E6A2-6AD4-4052-88F7-BBA07D45314B}" srcOrd="0" destOrd="0" parTransId="{5431E465-852C-4E49-BFA4-5FBA4074F23A}" sibTransId="{DF9CE0B3-958F-4D61-9E15-9CB3F0A0C40F}"/>
    <dgm:cxn modelId="{D92D3E52-E857-4250-A1B8-3B4709D726D9}" type="presOf" srcId="{19E471C9-72F6-4394-B396-59D580E5B50A}" destId="{D7B7E811-AC2C-4644-A72F-82E12723174D}" srcOrd="0" destOrd="0" presId="urn:microsoft.com/office/officeart/2005/8/layout/hList1"/>
    <dgm:cxn modelId="{51D64352-7AA7-47A0-854D-59EEFF615400}" srcId="{336738C5-C13F-44CB-B1E2-CF5195C9D8BE}" destId="{D8EE30DB-0E50-4AD7-BE81-3C3262219C3A}" srcOrd="2" destOrd="0" parTransId="{9C323036-A323-48A2-BD49-3536269545FE}" sibTransId="{E015D966-BBCB-4C2E-A02E-7A1E56E2F28D}"/>
    <dgm:cxn modelId="{0B216952-8A8F-4459-81E6-0FA966BF8075}" srcId="{19E471C9-72F6-4394-B396-59D580E5B50A}" destId="{336738C5-C13F-44CB-B1E2-CF5195C9D8BE}" srcOrd="0" destOrd="0" parTransId="{467C28FF-F8C9-4499-AA84-8F5715194C5B}" sibTransId="{780BE9E7-05EA-49F8-8265-2932C802FADB}"/>
    <dgm:cxn modelId="{F3988D74-431D-4818-A256-B3AAB027B582}" srcId="{09F2E233-D127-4CF0-9B27-5FA51D352852}" destId="{2555D1B1-3B3F-4227-881D-3B7C9F8A124F}" srcOrd="1" destOrd="0" parTransId="{42F051BE-88A9-4583-8B9C-85394052A543}" sibTransId="{F466C320-8A1E-43CB-A7F4-EBBD8197B26F}"/>
    <dgm:cxn modelId="{F57CBE56-0890-4897-AF8B-65BA08653FCA}" type="presOf" srcId="{336738C5-C13F-44CB-B1E2-CF5195C9D8BE}" destId="{17E3ABEF-F19A-402C-B4FD-3F8C854E5C7E}" srcOrd="0" destOrd="0" presId="urn:microsoft.com/office/officeart/2005/8/layout/hList1"/>
    <dgm:cxn modelId="{905F797D-71C2-4247-A245-F33B50F406CB}" type="presOf" srcId="{E4B8F966-1294-4966-842E-97C84731EC47}" destId="{3FB40658-657B-4664-A0A4-C87C739C5820}" srcOrd="0" destOrd="0" presId="urn:microsoft.com/office/officeart/2005/8/layout/hList1"/>
    <dgm:cxn modelId="{584BEF7D-DA99-4516-90F5-EBFB3B514D44}" type="presOf" srcId="{9E5DF984-8FE5-44D5-BAAC-3D6CA98145AC}" destId="{BBB0116D-E7C8-4E65-AA01-BB496C29974F}" srcOrd="0" destOrd="0" presId="urn:microsoft.com/office/officeart/2005/8/layout/hList1"/>
    <dgm:cxn modelId="{C202DF84-FF56-43A1-BC1E-B5D36DE6459A}" srcId="{336738C5-C13F-44CB-B1E2-CF5195C9D8BE}" destId="{C332AC58-EB4B-4E90-ABBF-79C1C10BB77B}" srcOrd="0" destOrd="0" parTransId="{23767B04-FA8E-4372-9D1D-57CC74D49859}" sibTransId="{C1D135C5-325E-4DA2-8EE0-E9BD9DE765EB}"/>
    <dgm:cxn modelId="{3CFF9C87-4B1D-4944-9722-C55D0A622EAD}" type="presOf" srcId="{2555D1B1-3B3F-4227-881D-3B7C9F8A124F}" destId="{58FC8E92-8096-423B-9704-348A5C4F59E3}" srcOrd="0" destOrd="1" presId="urn:microsoft.com/office/officeart/2005/8/layout/hList1"/>
    <dgm:cxn modelId="{595F2288-2CFE-4BEE-B7D1-D12AB67336F8}" srcId="{336738C5-C13F-44CB-B1E2-CF5195C9D8BE}" destId="{0CB5D655-D1E4-4CCC-9752-D3C45553C418}" srcOrd="4" destOrd="0" parTransId="{EC8BB52B-1CAA-41B1-A67A-84A13E662A12}" sibTransId="{288D406F-72B6-438E-9E34-1882A256EE2D}"/>
    <dgm:cxn modelId="{154E80A9-C798-425D-98B1-01221B5A3E8C}" type="presOf" srcId="{6D89E6A2-6AD4-4052-88F7-BBA07D45314B}" destId="{58FC8E92-8096-423B-9704-348A5C4F59E3}" srcOrd="0" destOrd="0" presId="urn:microsoft.com/office/officeart/2005/8/layout/hList1"/>
    <dgm:cxn modelId="{2AD9B8B9-641E-4AA5-A285-5F2EB4CD00AF}" srcId="{19E471C9-72F6-4394-B396-59D580E5B50A}" destId="{E4B8F966-1294-4966-842E-97C84731EC47}" srcOrd="3" destOrd="0" parTransId="{E58F3F91-979A-4120-BE18-36233C07BC42}" sibTransId="{B3DD1F1C-8E0A-434D-92D5-ECFA5A1B5FB7}"/>
    <dgm:cxn modelId="{0F867EBE-3B0F-464E-9BA3-D551BD99262B}" srcId="{336738C5-C13F-44CB-B1E2-CF5195C9D8BE}" destId="{8F872A7C-C2A5-4229-AB83-D6981A5073FE}" srcOrd="1" destOrd="0" parTransId="{F377D3B4-2857-4E01-9597-940FF02C8746}" sibTransId="{3A315EA8-9CFF-4967-A6A1-EFFD8B822D0B}"/>
    <dgm:cxn modelId="{D4F221C3-7AB3-487E-8E7A-E1258C96C4AA}" type="presOf" srcId="{1E111294-3D2F-426E-B571-41865C854B6D}" destId="{7DE59839-E151-4892-A174-6D5BE551146B}" srcOrd="0" destOrd="1" presId="urn:microsoft.com/office/officeart/2005/8/layout/hList1"/>
    <dgm:cxn modelId="{FCD808C7-F324-4D72-B366-2E44F052CF12}" srcId="{19E471C9-72F6-4394-B396-59D580E5B50A}" destId="{09F2E233-D127-4CF0-9B27-5FA51D352852}" srcOrd="2" destOrd="0" parTransId="{5565998E-BAAA-4D8C-8D9A-16A27D6B7F63}" sibTransId="{BD9E3061-134F-4650-BC1F-C16E0CCE7CF8}"/>
    <dgm:cxn modelId="{27C25AD7-A18D-4CE2-9F04-65D517EE8C9D}" srcId="{E4B8F966-1294-4966-842E-97C84731EC47}" destId="{6EAA192B-72A9-414A-80B5-5820F5E076FA}" srcOrd="2" destOrd="0" parTransId="{54EE8EC2-8703-4652-BD15-FC6D9EB3E70D}" sibTransId="{3678DC5C-E14B-46C1-AD1C-FF4F37FF6377}"/>
    <dgm:cxn modelId="{5168A3D7-6B63-4080-A749-6F54D3109B18}" srcId="{79735C83-6147-4A67-9160-375F5D74E217}" destId="{441F79A3-8A36-4807-B03E-B4DB93B1BB90}" srcOrd="1" destOrd="0" parTransId="{E73D3632-5A4A-476B-B95D-C618B0A4F2F9}" sibTransId="{1AB1E020-7E8D-4DEE-8042-304C490849C4}"/>
    <dgm:cxn modelId="{FE9EB9E8-0EF1-4185-9A3A-FF2B85CEBE60}" type="presOf" srcId="{69865050-4A46-4BE6-B430-F1B9D7BE65D2}" destId="{BBB0116D-E7C8-4E65-AA01-BB496C29974F}" srcOrd="0" destOrd="2" presId="urn:microsoft.com/office/officeart/2005/8/layout/hList1"/>
    <dgm:cxn modelId="{047544F9-71FA-4C5A-90DD-AF2C0ADCFA2A}" srcId="{E4B8F966-1294-4966-842E-97C84731EC47}" destId="{C7EE881B-6ABB-41CA-A8A9-123F7635F535}" srcOrd="0" destOrd="0" parTransId="{FAEB1ADE-08B5-4F48-BD6C-FFFFDEB7BB28}" sibTransId="{E37449ED-51E7-47F9-99C4-79BB7D522AA2}"/>
    <dgm:cxn modelId="{48618CF9-BD65-4CD5-A491-96E694303EBE}" type="presOf" srcId="{09F2E233-D127-4CF0-9B27-5FA51D352852}" destId="{C476107D-E4A0-407E-B10E-72088E08C90F}" srcOrd="0" destOrd="0" presId="urn:microsoft.com/office/officeart/2005/8/layout/hList1"/>
    <dgm:cxn modelId="{EDF81DFC-799A-440F-9E06-1834DB51F9EC}" type="presOf" srcId="{441F79A3-8A36-4807-B03E-B4DB93B1BB90}" destId="{BBB0116D-E7C8-4E65-AA01-BB496C29974F}" srcOrd="0" destOrd="1" presId="urn:microsoft.com/office/officeart/2005/8/layout/hList1"/>
    <dgm:cxn modelId="{1400D43B-63D5-474C-B23A-AA18A56D1D72}" type="presParOf" srcId="{D7B7E811-AC2C-4644-A72F-82E12723174D}" destId="{2A853F10-0858-4F00-9525-702387D1B6F4}" srcOrd="0" destOrd="0" presId="urn:microsoft.com/office/officeart/2005/8/layout/hList1"/>
    <dgm:cxn modelId="{959B642D-1774-4C51-931C-42267055633B}" type="presParOf" srcId="{2A853F10-0858-4F00-9525-702387D1B6F4}" destId="{17E3ABEF-F19A-402C-B4FD-3F8C854E5C7E}" srcOrd="0" destOrd="0" presId="urn:microsoft.com/office/officeart/2005/8/layout/hList1"/>
    <dgm:cxn modelId="{32B12B8E-0A31-4D67-920E-FF5F12241ADE}" type="presParOf" srcId="{2A853F10-0858-4F00-9525-702387D1B6F4}" destId="{CD4D3657-24CE-405F-88C1-902B086005BA}" srcOrd="1" destOrd="0" presId="urn:microsoft.com/office/officeart/2005/8/layout/hList1"/>
    <dgm:cxn modelId="{D70FB528-870C-49D9-AB36-288A0602636C}" type="presParOf" srcId="{D7B7E811-AC2C-4644-A72F-82E12723174D}" destId="{278A75B1-95E7-431A-8181-C1952F3078E1}" srcOrd="1" destOrd="0" presId="urn:microsoft.com/office/officeart/2005/8/layout/hList1"/>
    <dgm:cxn modelId="{3F7DDB84-9465-4A38-B00F-53A35AA501A6}" type="presParOf" srcId="{D7B7E811-AC2C-4644-A72F-82E12723174D}" destId="{8BA09470-DFB7-4B8E-A9E5-9A268D641CD1}" srcOrd="2" destOrd="0" presId="urn:microsoft.com/office/officeart/2005/8/layout/hList1"/>
    <dgm:cxn modelId="{D7AA575A-6370-4FD8-87F7-E17F5C8EE75A}" type="presParOf" srcId="{8BA09470-DFB7-4B8E-A9E5-9A268D641CD1}" destId="{EE1B8C9D-8C6C-45D8-8144-2A8022A524F1}" srcOrd="0" destOrd="0" presId="urn:microsoft.com/office/officeart/2005/8/layout/hList1"/>
    <dgm:cxn modelId="{C3A69AC0-038F-4328-9A49-76B6EBE47323}" type="presParOf" srcId="{8BA09470-DFB7-4B8E-A9E5-9A268D641CD1}" destId="{BBB0116D-E7C8-4E65-AA01-BB496C29974F}" srcOrd="1" destOrd="0" presId="urn:microsoft.com/office/officeart/2005/8/layout/hList1"/>
    <dgm:cxn modelId="{58A1CCC3-86D2-40F0-ACFE-867EB1AEC71E}" type="presParOf" srcId="{D7B7E811-AC2C-4644-A72F-82E12723174D}" destId="{1E14E039-A9F6-4E9B-8690-E5091323701C}" srcOrd="3" destOrd="0" presId="urn:microsoft.com/office/officeart/2005/8/layout/hList1"/>
    <dgm:cxn modelId="{929240E5-DC74-4AC9-ACDC-41DA233A430E}" type="presParOf" srcId="{D7B7E811-AC2C-4644-A72F-82E12723174D}" destId="{5199B1F0-5516-4175-AB72-2EADB0C958EA}" srcOrd="4" destOrd="0" presId="urn:microsoft.com/office/officeart/2005/8/layout/hList1"/>
    <dgm:cxn modelId="{21B792D5-88EC-4C30-95FB-0CCF3ECE5B4A}" type="presParOf" srcId="{5199B1F0-5516-4175-AB72-2EADB0C958EA}" destId="{C476107D-E4A0-407E-B10E-72088E08C90F}" srcOrd="0" destOrd="0" presId="urn:microsoft.com/office/officeart/2005/8/layout/hList1"/>
    <dgm:cxn modelId="{6CDC6CB9-A495-4306-B572-B872086D2ED9}" type="presParOf" srcId="{5199B1F0-5516-4175-AB72-2EADB0C958EA}" destId="{58FC8E92-8096-423B-9704-348A5C4F59E3}" srcOrd="1" destOrd="0" presId="urn:microsoft.com/office/officeart/2005/8/layout/hList1"/>
    <dgm:cxn modelId="{C6D19710-5466-4137-A206-3C26E30BB4D8}" type="presParOf" srcId="{D7B7E811-AC2C-4644-A72F-82E12723174D}" destId="{01E0CD8A-D887-4B3D-9B0D-80AD0C6267F2}" srcOrd="5" destOrd="0" presId="urn:microsoft.com/office/officeart/2005/8/layout/hList1"/>
    <dgm:cxn modelId="{75361203-96DA-403D-B453-2C1D0C6DB874}" type="presParOf" srcId="{D7B7E811-AC2C-4644-A72F-82E12723174D}" destId="{A99577E0-5198-4F6E-AD77-2D07DB5CF7C6}" srcOrd="6" destOrd="0" presId="urn:microsoft.com/office/officeart/2005/8/layout/hList1"/>
    <dgm:cxn modelId="{5A7F7945-281A-4CAB-AB9D-09FA518558B2}" type="presParOf" srcId="{A99577E0-5198-4F6E-AD77-2D07DB5CF7C6}" destId="{3FB40658-657B-4664-A0A4-C87C739C5820}" srcOrd="0" destOrd="0" presId="urn:microsoft.com/office/officeart/2005/8/layout/hList1"/>
    <dgm:cxn modelId="{51171541-486D-41D2-96C9-365AFDC65D28}" type="presParOf" srcId="{A99577E0-5198-4F6E-AD77-2D07DB5CF7C6}" destId="{7DE59839-E151-4892-A174-6D5BE551146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53F9B0-DE9F-4FF3-92FA-0C3B6B0E5368}" type="doc">
      <dgm:prSet loTypeId="urn:microsoft.com/office/officeart/2005/8/layout/process5" loCatId="process" qsTypeId="urn:microsoft.com/office/officeart/2005/8/quickstyle/3d1" qsCatId="3D" csTypeId="urn:microsoft.com/office/officeart/2005/8/colors/colorful2" csCatId="colorful" phldr="1"/>
      <dgm:spPr/>
    </dgm:pt>
    <dgm:pt modelId="{31F2EC36-FBA2-4BD5-B72C-A3C009B22EDB}">
      <dgm:prSet phldrT="[Text]" custT="1"/>
      <dgm:spPr>
        <a:solidFill>
          <a:srgbClr val="7030A0"/>
        </a:solidFill>
      </dgm:spPr>
      <dgm:t>
        <a:bodyPr/>
        <a:lstStyle/>
        <a:p>
          <a:r>
            <a:rPr lang="en-GB" sz="2400" b="1" dirty="0"/>
            <a:t>Sensitisation on importance of population dynamics for sustainable economic</a:t>
          </a:r>
        </a:p>
      </dgm:t>
    </dgm:pt>
    <dgm:pt modelId="{2172047F-1B74-4E1B-880B-A606F6DA10D7}" type="parTrans" cxnId="{BA211FBE-451F-4E2A-8CE0-215EBE6B0622}">
      <dgm:prSet/>
      <dgm:spPr/>
      <dgm:t>
        <a:bodyPr/>
        <a:lstStyle/>
        <a:p>
          <a:endParaRPr lang="en-GB" sz="2400" b="1"/>
        </a:p>
      </dgm:t>
    </dgm:pt>
    <dgm:pt modelId="{91786425-BA45-4A7D-BDEF-47B0D720F4DA}" type="sibTrans" cxnId="{BA211FBE-451F-4E2A-8CE0-215EBE6B0622}">
      <dgm:prSet custT="1"/>
      <dgm:spPr/>
      <dgm:t>
        <a:bodyPr/>
        <a:lstStyle/>
        <a:p>
          <a:endParaRPr lang="en-GB" sz="2400" b="1"/>
        </a:p>
      </dgm:t>
    </dgm:pt>
    <dgm:pt modelId="{7CEAC3E1-DF6E-4C40-9C0D-21F5D1060FE3}">
      <dgm:prSet phldrT="[Text]" custT="1"/>
      <dgm:spPr>
        <a:solidFill>
          <a:srgbClr val="0070C0"/>
        </a:solidFill>
      </dgm:spPr>
      <dgm:t>
        <a:bodyPr/>
        <a:lstStyle/>
        <a:p>
          <a:r>
            <a:rPr lang="en-GB" sz="2400" b="1" dirty="0"/>
            <a:t>A stakeholder analysis of the country’s current demographic considerations </a:t>
          </a:r>
        </a:p>
      </dgm:t>
    </dgm:pt>
    <dgm:pt modelId="{CE2AA04C-AD02-401D-ABA0-B1CF97CCA13A}" type="parTrans" cxnId="{04B1A667-2BD2-4931-97B7-1EC03DE13986}">
      <dgm:prSet/>
      <dgm:spPr/>
      <dgm:t>
        <a:bodyPr/>
        <a:lstStyle/>
        <a:p>
          <a:endParaRPr lang="en-GB" sz="2400" b="1"/>
        </a:p>
      </dgm:t>
    </dgm:pt>
    <dgm:pt modelId="{0A7BB520-D931-4ABC-875E-B60A3F4B8CF4}" type="sibTrans" cxnId="{04B1A667-2BD2-4931-97B7-1EC03DE13986}">
      <dgm:prSet custT="1"/>
      <dgm:spPr/>
      <dgm:t>
        <a:bodyPr/>
        <a:lstStyle/>
        <a:p>
          <a:endParaRPr lang="en-GB" sz="2400" b="1"/>
        </a:p>
      </dgm:t>
    </dgm:pt>
    <dgm:pt modelId="{D19D676D-0CBA-42B3-89A3-E1F21CC27934}">
      <dgm:prSet phldrT="[Text]" custT="1"/>
      <dgm:spPr>
        <a:solidFill>
          <a:srgbClr val="00B050"/>
        </a:solidFill>
      </dgm:spPr>
      <dgm:t>
        <a:bodyPr/>
        <a:lstStyle/>
        <a:p>
          <a:r>
            <a:rPr lang="en-GB" sz="2400" b="1" dirty="0"/>
            <a:t>Country modelling of the country’s potential to benefit from a DD </a:t>
          </a:r>
        </a:p>
      </dgm:t>
    </dgm:pt>
    <dgm:pt modelId="{2896651C-265B-456F-B4B9-9A97F4FA06E0}" type="parTrans" cxnId="{7392E9D4-6AF2-4038-AB5A-2DAF2EF23718}">
      <dgm:prSet/>
      <dgm:spPr/>
      <dgm:t>
        <a:bodyPr/>
        <a:lstStyle/>
        <a:p>
          <a:endParaRPr lang="en-GB" sz="2400" b="1"/>
        </a:p>
      </dgm:t>
    </dgm:pt>
    <dgm:pt modelId="{57FCB2EE-D8C5-42BA-8172-6B633211EDCE}" type="sibTrans" cxnId="{7392E9D4-6AF2-4038-AB5A-2DAF2EF23718}">
      <dgm:prSet custT="1"/>
      <dgm:spPr/>
      <dgm:t>
        <a:bodyPr/>
        <a:lstStyle/>
        <a:p>
          <a:endParaRPr lang="en-GB" sz="2400" b="1"/>
        </a:p>
      </dgm:t>
    </dgm:pt>
    <dgm:pt modelId="{9272E05F-3154-44DD-995F-AA268F7B8C76}">
      <dgm:prSet phldrT="[Text]" custT="1"/>
      <dgm:spPr>
        <a:solidFill>
          <a:srgbClr val="C00000"/>
        </a:solidFill>
      </dgm:spPr>
      <dgm:t>
        <a:bodyPr/>
        <a:lstStyle/>
        <a:p>
          <a:r>
            <a:rPr lang="en-GB" sz="2400" b="1" dirty="0"/>
            <a:t>Policy analysis of Strategic Options</a:t>
          </a:r>
        </a:p>
      </dgm:t>
    </dgm:pt>
    <dgm:pt modelId="{062782B6-EA47-4F8A-BBBA-2A506BEA9DA9}" type="parTrans" cxnId="{FFB6BFDE-FAA9-46B6-95AB-A5133FA0E84A}">
      <dgm:prSet/>
      <dgm:spPr/>
      <dgm:t>
        <a:bodyPr/>
        <a:lstStyle/>
        <a:p>
          <a:endParaRPr lang="en-GB" sz="2400" b="1"/>
        </a:p>
      </dgm:t>
    </dgm:pt>
    <dgm:pt modelId="{C674A3AC-E023-4819-9C0D-9024BA423A87}" type="sibTrans" cxnId="{FFB6BFDE-FAA9-46B6-95AB-A5133FA0E84A}">
      <dgm:prSet custT="1"/>
      <dgm:spPr/>
      <dgm:t>
        <a:bodyPr/>
        <a:lstStyle/>
        <a:p>
          <a:endParaRPr lang="en-GB" sz="2400" b="1"/>
        </a:p>
      </dgm:t>
    </dgm:pt>
    <dgm:pt modelId="{4915EC6D-C36D-408C-A105-A16BA71BDF36}">
      <dgm:prSet phldrT="[Text]" custT="1"/>
      <dgm:spPr>
        <a:solidFill>
          <a:schemeClr val="accent5">
            <a:lumMod val="75000"/>
          </a:schemeClr>
        </a:solidFill>
      </dgm:spPr>
      <dgm:t>
        <a:bodyPr/>
        <a:lstStyle/>
        <a:p>
          <a:r>
            <a:rPr lang="en-GB" sz="2400" b="1" dirty="0"/>
            <a:t>Drafting a document/report for national harnessing of a DD </a:t>
          </a:r>
        </a:p>
      </dgm:t>
    </dgm:pt>
    <dgm:pt modelId="{5598D8F2-6F9D-48B6-9712-C1077414BC7E}" type="parTrans" cxnId="{4DEAA294-959C-498F-A9EF-AE0A637E6100}">
      <dgm:prSet/>
      <dgm:spPr/>
      <dgm:t>
        <a:bodyPr/>
        <a:lstStyle/>
        <a:p>
          <a:endParaRPr lang="en-GB" sz="2400" b="1"/>
        </a:p>
      </dgm:t>
    </dgm:pt>
    <dgm:pt modelId="{0D4E7287-E6AB-430D-95FE-0D3B7EDA9C0D}" type="sibTrans" cxnId="{4DEAA294-959C-498F-A9EF-AE0A637E6100}">
      <dgm:prSet custT="1"/>
      <dgm:spPr/>
      <dgm:t>
        <a:bodyPr/>
        <a:lstStyle/>
        <a:p>
          <a:endParaRPr lang="en-GB" sz="2400" b="1"/>
        </a:p>
      </dgm:t>
    </dgm:pt>
    <dgm:pt modelId="{DACDE32D-7B16-41E7-A3E0-D3EC4CD6875B}">
      <dgm:prSet phldrT="[Text]" custT="1"/>
      <dgm:spPr>
        <a:solidFill>
          <a:schemeClr val="bg2">
            <a:lumMod val="25000"/>
          </a:schemeClr>
        </a:solidFill>
      </dgm:spPr>
      <dgm:t>
        <a:bodyPr/>
        <a:lstStyle/>
        <a:p>
          <a:r>
            <a:rPr lang="en-GB" sz="2400" b="1" dirty="0"/>
            <a:t>Official pronouncement and validation of report</a:t>
          </a:r>
        </a:p>
      </dgm:t>
    </dgm:pt>
    <dgm:pt modelId="{C538CDCE-C83D-4080-9ACA-CB5C347E8CED}" type="parTrans" cxnId="{83990D89-1E37-404C-BB81-C7567D41A433}">
      <dgm:prSet/>
      <dgm:spPr/>
      <dgm:t>
        <a:bodyPr/>
        <a:lstStyle/>
        <a:p>
          <a:endParaRPr lang="en-GB" sz="2400" b="1"/>
        </a:p>
      </dgm:t>
    </dgm:pt>
    <dgm:pt modelId="{DABBADFB-D9B5-4A54-A0C9-1E039D90CD99}" type="sibTrans" cxnId="{83990D89-1E37-404C-BB81-C7567D41A433}">
      <dgm:prSet/>
      <dgm:spPr/>
      <dgm:t>
        <a:bodyPr/>
        <a:lstStyle/>
        <a:p>
          <a:endParaRPr lang="en-GB" sz="2400" b="1"/>
        </a:p>
      </dgm:t>
    </dgm:pt>
    <dgm:pt modelId="{B51E019F-B8DF-4121-84D8-353D27FA4FF5}" type="pres">
      <dgm:prSet presAssocID="{7B53F9B0-DE9F-4FF3-92FA-0C3B6B0E5368}" presName="diagram" presStyleCnt="0">
        <dgm:presLayoutVars>
          <dgm:dir/>
          <dgm:resizeHandles val="exact"/>
        </dgm:presLayoutVars>
      </dgm:prSet>
      <dgm:spPr/>
    </dgm:pt>
    <dgm:pt modelId="{02EFF9AD-9E84-425F-A110-29667AA1AB51}" type="pres">
      <dgm:prSet presAssocID="{31F2EC36-FBA2-4BD5-B72C-A3C009B22EDB}" presName="node" presStyleLbl="node1" presStyleIdx="0" presStyleCnt="6">
        <dgm:presLayoutVars>
          <dgm:bulletEnabled val="1"/>
        </dgm:presLayoutVars>
      </dgm:prSet>
      <dgm:spPr/>
    </dgm:pt>
    <dgm:pt modelId="{D78CFDC6-8137-4E9E-9EC6-75538ED93AD1}" type="pres">
      <dgm:prSet presAssocID="{91786425-BA45-4A7D-BDEF-47B0D720F4DA}" presName="sibTrans" presStyleLbl="sibTrans2D1" presStyleIdx="0" presStyleCnt="5"/>
      <dgm:spPr/>
    </dgm:pt>
    <dgm:pt modelId="{6D3A90E9-FAF4-432C-84C3-5CD8192FBA8E}" type="pres">
      <dgm:prSet presAssocID="{91786425-BA45-4A7D-BDEF-47B0D720F4DA}" presName="connectorText" presStyleLbl="sibTrans2D1" presStyleIdx="0" presStyleCnt="5"/>
      <dgm:spPr/>
    </dgm:pt>
    <dgm:pt modelId="{5C104CB4-6A58-4BAC-9ECC-D8A2BD16FEEA}" type="pres">
      <dgm:prSet presAssocID="{7CEAC3E1-DF6E-4C40-9C0D-21F5D1060FE3}" presName="node" presStyleLbl="node1" presStyleIdx="1" presStyleCnt="6">
        <dgm:presLayoutVars>
          <dgm:bulletEnabled val="1"/>
        </dgm:presLayoutVars>
      </dgm:prSet>
      <dgm:spPr/>
    </dgm:pt>
    <dgm:pt modelId="{A2526155-3CA3-48D0-A7AA-047504B81943}" type="pres">
      <dgm:prSet presAssocID="{0A7BB520-D931-4ABC-875E-B60A3F4B8CF4}" presName="sibTrans" presStyleLbl="sibTrans2D1" presStyleIdx="1" presStyleCnt="5"/>
      <dgm:spPr/>
    </dgm:pt>
    <dgm:pt modelId="{A4B3009D-1740-483F-BC74-672734AA3DC8}" type="pres">
      <dgm:prSet presAssocID="{0A7BB520-D931-4ABC-875E-B60A3F4B8CF4}" presName="connectorText" presStyleLbl="sibTrans2D1" presStyleIdx="1" presStyleCnt="5"/>
      <dgm:spPr/>
    </dgm:pt>
    <dgm:pt modelId="{AC8BD1B9-7634-4AA4-9260-9381C149D202}" type="pres">
      <dgm:prSet presAssocID="{D19D676D-0CBA-42B3-89A3-E1F21CC27934}" presName="node" presStyleLbl="node1" presStyleIdx="2" presStyleCnt="6">
        <dgm:presLayoutVars>
          <dgm:bulletEnabled val="1"/>
        </dgm:presLayoutVars>
      </dgm:prSet>
      <dgm:spPr/>
    </dgm:pt>
    <dgm:pt modelId="{3F17241C-BCAD-4F2E-AAC3-F5785DBBC1F1}" type="pres">
      <dgm:prSet presAssocID="{57FCB2EE-D8C5-42BA-8172-6B633211EDCE}" presName="sibTrans" presStyleLbl="sibTrans2D1" presStyleIdx="2" presStyleCnt="5"/>
      <dgm:spPr/>
    </dgm:pt>
    <dgm:pt modelId="{ABD88408-7515-41B8-A92A-A13EE768AAEB}" type="pres">
      <dgm:prSet presAssocID="{57FCB2EE-D8C5-42BA-8172-6B633211EDCE}" presName="connectorText" presStyleLbl="sibTrans2D1" presStyleIdx="2" presStyleCnt="5"/>
      <dgm:spPr/>
    </dgm:pt>
    <dgm:pt modelId="{C8AB8D4B-A1FB-4E8B-AC22-5219F43AB8A1}" type="pres">
      <dgm:prSet presAssocID="{9272E05F-3154-44DD-995F-AA268F7B8C76}" presName="node" presStyleLbl="node1" presStyleIdx="3" presStyleCnt="6">
        <dgm:presLayoutVars>
          <dgm:bulletEnabled val="1"/>
        </dgm:presLayoutVars>
      </dgm:prSet>
      <dgm:spPr/>
    </dgm:pt>
    <dgm:pt modelId="{5A6CDE8A-1F93-449E-A84C-CB6375A86F20}" type="pres">
      <dgm:prSet presAssocID="{C674A3AC-E023-4819-9C0D-9024BA423A87}" presName="sibTrans" presStyleLbl="sibTrans2D1" presStyleIdx="3" presStyleCnt="5"/>
      <dgm:spPr/>
    </dgm:pt>
    <dgm:pt modelId="{AA31DF03-0D57-4B50-859D-8BA32B388A92}" type="pres">
      <dgm:prSet presAssocID="{C674A3AC-E023-4819-9C0D-9024BA423A87}" presName="connectorText" presStyleLbl="sibTrans2D1" presStyleIdx="3" presStyleCnt="5"/>
      <dgm:spPr/>
    </dgm:pt>
    <dgm:pt modelId="{C05E3F0C-B9B5-4F20-96A6-A7F7255BF6A0}" type="pres">
      <dgm:prSet presAssocID="{4915EC6D-C36D-408C-A105-A16BA71BDF36}" presName="node" presStyleLbl="node1" presStyleIdx="4" presStyleCnt="6">
        <dgm:presLayoutVars>
          <dgm:bulletEnabled val="1"/>
        </dgm:presLayoutVars>
      </dgm:prSet>
      <dgm:spPr/>
    </dgm:pt>
    <dgm:pt modelId="{2E3EDE1A-2629-40F1-BB1C-86F629A529D2}" type="pres">
      <dgm:prSet presAssocID="{0D4E7287-E6AB-430D-95FE-0D3B7EDA9C0D}" presName="sibTrans" presStyleLbl="sibTrans2D1" presStyleIdx="4" presStyleCnt="5"/>
      <dgm:spPr/>
    </dgm:pt>
    <dgm:pt modelId="{E49A061C-BF20-4D13-9A05-406B6BB46043}" type="pres">
      <dgm:prSet presAssocID="{0D4E7287-E6AB-430D-95FE-0D3B7EDA9C0D}" presName="connectorText" presStyleLbl="sibTrans2D1" presStyleIdx="4" presStyleCnt="5"/>
      <dgm:spPr/>
    </dgm:pt>
    <dgm:pt modelId="{BB5ECEB7-6167-42C2-8505-BEE65F581AA1}" type="pres">
      <dgm:prSet presAssocID="{DACDE32D-7B16-41E7-A3E0-D3EC4CD6875B}" presName="node" presStyleLbl="node1" presStyleIdx="5" presStyleCnt="6">
        <dgm:presLayoutVars>
          <dgm:bulletEnabled val="1"/>
        </dgm:presLayoutVars>
      </dgm:prSet>
      <dgm:spPr/>
    </dgm:pt>
  </dgm:ptLst>
  <dgm:cxnLst>
    <dgm:cxn modelId="{6B7DA306-49D3-43A1-AB1F-D3DBD56FED83}" type="presOf" srcId="{4915EC6D-C36D-408C-A105-A16BA71BDF36}" destId="{C05E3F0C-B9B5-4F20-96A6-A7F7255BF6A0}" srcOrd="0" destOrd="0" presId="urn:microsoft.com/office/officeart/2005/8/layout/process5"/>
    <dgm:cxn modelId="{CD665D21-799E-406F-981D-813CAC519C9C}" type="presOf" srcId="{57FCB2EE-D8C5-42BA-8172-6B633211EDCE}" destId="{ABD88408-7515-41B8-A92A-A13EE768AAEB}" srcOrd="1" destOrd="0" presId="urn:microsoft.com/office/officeart/2005/8/layout/process5"/>
    <dgm:cxn modelId="{4E4F5622-15CD-424D-9B4A-588060A08704}" type="presOf" srcId="{57FCB2EE-D8C5-42BA-8172-6B633211EDCE}" destId="{3F17241C-BCAD-4F2E-AAC3-F5785DBBC1F1}" srcOrd="0" destOrd="0" presId="urn:microsoft.com/office/officeart/2005/8/layout/process5"/>
    <dgm:cxn modelId="{9DDC4926-2844-4558-B258-696B26C7A52C}" type="presOf" srcId="{91786425-BA45-4A7D-BDEF-47B0D720F4DA}" destId="{D78CFDC6-8137-4E9E-9EC6-75538ED93AD1}" srcOrd="0" destOrd="0" presId="urn:microsoft.com/office/officeart/2005/8/layout/process5"/>
    <dgm:cxn modelId="{887E4C2B-7449-416B-93CB-51AB15AF8D67}" type="presOf" srcId="{7B53F9B0-DE9F-4FF3-92FA-0C3B6B0E5368}" destId="{B51E019F-B8DF-4121-84D8-353D27FA4FF5}" srcOrd="0" destOrd="0" presId="urn:microsoft.com/office/officeart/2005/8/layout/process5"/>
    <dgm:cxn modelId="{4C5DF736-9E3A-43D8-9B69-143FDAF9BF49}" type="presOf" srcId="{0A7BB520-D931-4ABC-875E-B60A3F4B8CF4}" destId="{A4B3009D-1740-483F-BC74-672734AA3DC8}" srcOrd="1" destOrd="0" presId="urn:microsoft.com/office/officeart/2005/8/layout/process5"/>
    <dgm:cxn modelId="{1EF7493F-DD1B-4D4D-8A14-836974C64139}" type="presOf" srcId="{C674A3AC-E023-4819-9C0D-9024BA423A87}" destId="{AA31DF03-0D57-4B50-859D-8BA32B388A92}" srcOrd="1" destOrd="0" presId="urn:microsoft.com/office/officeart/2005/8/layout/process5"/>
    <dgm:cxn modelId="{A13E9745-DA3D-4A27-83DD-28011D7E47A0}" type="presOf" srcId="{0A7BB520-D931-4ABC-875E-B60A3F4B8CF4}" destId="{A2526155-3CA3-48D0-A7AA-047504B81943}" srcOrd="0" destOrd="0" presId="urn:microsoft.com/office/officeart/2005/8/layout/process5"/>
    <dgm:cxn modelId="{04B1A667-2BD2-4931-97B7-1EC03DE13986}" srcId="{7B53F9B0-DE9F-4FF3-92FA-0C3B6B0E5368}" destId="{7CEAC3E1-DF6E-4C40-9C0D-21F5D1060FE3}" srcOrd="1" destOrd="0" parTransId="{CE2AA04C-AD02-401D-ABA0-B1CF97CCA13A}" sibTransId="{0A7BB520-D931-4ABC-875E-B60A3F4B8CF4}"/>
    <dgm:cxn modelId="{9367496E-B1C4-4A5D-B6C0-FA932A2C57E7}" type="presOf" srcId="{D19D676D-0CBA-42B3-89A3-E1F21CC27934}" destId="{AC8BD1B9-7634-4AA4-9260-9381C149D202}" srcOrd="0" destOrd="0" presId="urn:microsoft.com/office/officeart/2005/8/layout/process5"/>
    <dgm:cxn modelId="{5FD8B583-E66B-4821-A0B2-CBBE21079E81}" type="presOf" srcId="{7CEAC3E1-DF6E-4C40-9C0D-21F5D1060FE3}" destId="{5C104CB4-6A58-4BAC-9ECC-D8A2BD16FEEA}" srcOrd="0" destOrd="0" presId="urn:microsoft.com/office/officeart/2005/8/layout/process5"/>
    <dgm:cxn modelId="{83990D89-1E37-404C-BB81-C7567D41A433}" srcId="{7B53F9B0-DE9F-4FF3-92FA-0C3B6B0E5368}" destId="{DACDE32D-7B16-41E7-A3E0-D3EC4CD6875B}" srcOrd="5" destOrd="0" parTransId="{C538CDCE-C83D-4080-9ACA-CB5C347E8CED}" sibTransId="{DABBADFB-D9B5-4A54-A0C9-1E039D90CD99}"/>
    <dgm:cxn modelId="{4A002392-9142-4080-B60F-44137D07DDD0}" type="presOf" srcId="{31F2EC36-FBA2-4BD5-B72C-A3C009B22EDB}" destId="{02EFF9AD-9E84-425F-A110-29667AA1AB51}" srcOrd="0" destOrd="0" presId="urn:microsoft.com/office/officeart/2005/8/layout/process5"/>
    <dgm:cxn modelId="{4DEAA294-959C-498F-A9EF-AE0A637E6100}" srcId="{7B53F9B0-DE9F-4FF3-92FA-0C3B6B0E5368}" destId="{4915EC6D-C36D-408C-A105-A16BA71BDF36}" srcOrd="4" destOrd="0" parTransId="{5598D8F2-6F9D-48B6-9712-C1077414BC7E}" sibTransId="{0D4E7287-E6AB-430D-95FE-0D3B7EDA9C0D}"/>
    <dgm:cxn modelId="{9F3BDC95-D544-4927-837B-F981C043AD8F}" type="presOf" srcId="{0D4E7287-E6AB-430D-95FE-0D3B7EDA9C0D}" destId="{2E3EDE1A-2629-40F1-BB1C-86F629A529D2}" srcOrd="0" destOrd="0" presId="urn:microsoft.com/office/officeart/2005/8/layout/process5"/>
    <dgm:cxn modelId="{33758BA1-DEEC-4C78-B408-46643C4BB6C5}" type="presOf" srcId="{C674A3AC-E023-4819-9C0D-9024BA423A87}" destId="{5A6CDE8A-1F93-449E-A84C-CB6375A86F20}" srcOrd="0" destOrd="0" presId="urn:microsoft.com/office/officeart/2005/8/layout/process5"/>
    <dgm:cxn modelId="{22AE70B9-D603-433B-B534-35F37AADC674}" type="presOf" srcId="{91786425-BA45-4A7D-BDEF-47B0D720F4DA}" destId="{6D3A90E9-FAF4-432C-84C3-5CD8192FBA8E}" srcOrd="1" destOrd="0" presId="urn:microsoft.com/office/officeart/2005/8/layout/process5"/>
    <dgm:cxn modelId="{BA211FBE-451F-4E2A-8CE0-215EBE6B0622}" srcId="{7B53F9B0-DE9F-4FF3-92FA-0C3B6B0E5368}" destId="{31F2EC36-FBA2-4BD5-B72C-A3C009B22EDB}" srcOrd="0" destOrd="0" parTransId="{2172047F-1B74-4E1B-880B-A606F6DA10D7}" sibTransId="{91786425-BA45-4A7D-BDEF-47B0D720F4DA}"/>
    <dgm:cxn modelId="{FAA891CB-ED3E-4EAC-BD01-16A4B76E8A4E}" type="presOf" srcId="{DACDE32D-7B16-41E7-A3E0-D3EC4CD6875B}" destId="{BB5ECEB7-6167-42C2-8505-BEE65F581AA1}" srcOrd="0" destOrd="0" presId="urn:microsoft.com/office/officeart/2005/8/layout/process5"/>
    <dgm:cxn modelId="{7392E9D4-6AF2-4038-AB5A-2DAF2EF23718}" srcId="{7B53F9B0-DE9F-4FF3-92FA-0C3B6B0E5368}" destId="{D19D676D-0CBA-42B3-89A3-E1F21CC27934}" srcOrd="2" destOrd="0" parTransId="{2896651C-265B-456F-B4B9-9A97F4FA06E0}" sibTransId="{57FCB2EE-D8C5-42BA-8172-6B633211EDCE}"/>
    <dgm:cxn modelId="{FFB6BFDE-FAA9-46B6-95AB-A5133FA0E84A}" srcId="{7B53F9B0-DE9F-4FF3-92FA-0C3B6B0E5368}" destId="{9272E05F-3154-44DD-995F-AA268F7B8C76}" srcOrd="3" destOrd="0" parTransId="{062782B6-EA47-4F8A-BBBA-2A506BEA9DA9}" sibTransId="{C674A3AC-E023-4819-9C0D-9024BA423A87}"/>
    <dgm:cxn modelId="{623DB9EE-1D0A-4669-98F4-926ACB0EF25C}" type="presOf" srcId="{9272E05F-3154-44DD-995F-AA268F7B8C76}" destId="{C8AB8D4B-A1FB-4E8B-AC22-5219F43AB8A1}" srcOrd="0" destOrd="0" presId="urn:microsoft.com/office/officeart/2005/8/layout/process5"/>
    <dgm:cxn modelId="{DD19EEF0-989C-4B88-A5E3-9AF74D0FD916}" type="presOf" srcId="{0D4E7287-E6AB-430D-95FE-0D3B7EDA9C0D}" destId="{E49A061C-BF20-4D13-9A05-406B6BB46043}" srcOrd="1" destOrd="0" presId="urn:microsoft.com/office/officeart/2005/8/layout/process5"/>
    <dgm:cxn modelId="{6B32AC31-9D51-44C8-BCF3-53AA50D30DBD}" type="presParOf" srcId="{B51E019F-B8DF-4121-84D8-353D27FA4FF5}" destId="{02EFF9AD-9E84-425F-A110-29667AA1AB51}" srcOrd="0" destOrd="0" presId="urn:microsoft.com/office/officeart/2005/8/layout/process5"/>
    <dgm:cxn modelId="{5DC76DD3-0DB4-4568-8F28-4B691CC150AA}" type="presParOf" srcId="{B51E019F-B8DF-4121-84D8-353D27FA4FF5}" destId="{D78CFDC6-8137-4E9E-9EC6-75538ED93AD1}" srcOrd="1" destOrd="0" presId="urn:microsoft.com/office/officeart/2005/8/layout/process5"/>
    <dgm:cxn modelId="{A8E44A18-3913-4DC8-9DF4-7561AA453CCC}" type="presParOf" srcId="{D78CFDC6-8137-4E9E-9EC6-75538ED93AD1}" destId="{6D3A90E9-FAF4-432C-84C3-5CD8192FBA8E}" srcOrd="0" destOrd="0" presId="urn:microsoft.com/office/officeart/2005/8/layout/process5"/>
    <dgm:cxn modelId="{2CFCA4A4-958E-4620-B500-F85E128BD037}" type="presParOf" srcId="{B51E019F-B8DF-4121-84D8-353D27FA4FF5}" destId="{5C104CB4-6A58-4BAC-9ECC-D8A2BD16FEEA}" srcOrd="2" destOrd="0" presId="urn:microsoft.com/office/officeart/2005/8/layout/process5"/>
    <dgm:cxn modelId="{92C4F7E0-1001-469E-ADD4-DA8A22606BF3}" type="presParOf" srcId="{B51E019F-B8DF-4121-84D8-353D27FA4FF5}" destId="{A2526155-3CA3-48D0-A7AA-047504B81943}" srcOrd="3" destOrd="0" presId="urn:microsoft.com/office/officeart/2005/8/layout/process5"/>
    <dgm:cxn modelId="{035062E9-0755-4FDD-9096-A6CD7926D67C}" type="presParOf" srcId="{A2526155-3CA3-48D0-A7AA-047504B81943}" destId="{A4B3009D-1740-483F-BC74-672734AA3DC8}" srcOrd="0" destOrd="0" presId="urn:microsoft.com/office/officeart/2005/8/layout/process5"/>
    <dgm:cxn modelId="{A37083AD-FEDA-4C92-A61B-E6B6023A1EE2}" type="presParOf" srcId="{B51E019F-B8DF-4121-84D8-353D27FA4FF5}" destId="{AC8BD1B9-7634-4AA4-9260-9381C149D202}" srcOrd="4" destOrd="0" presId="urn:microsoft.com/office/officeart/2005/8/layout/process5"/>
    <dgm:cxn modelId="{5A9C3662-4C39-468F-8F29-2281FF3F0E24}" type="presParOf" srcId="{B51E019F-B8DF-4121-84D8-353D27FA4FF5}" destId="{3F17241C-BCAD-4F2E-AAC3-F5785DBBC1F1}" srcOrd="5" destOrd="0" presId="urn:microsoft.com/office/officeart/2005/8/layout/process5"/>
    <dgm:cxn modelId="{19D3BB36-F370-491C-A535-5B8A9A9E35B9}" type="presParOf" srcId="{3F17241C-BCAD-4F2E-AAC3-F5785DBBC1F1}" destId="{ABD88408-7515-41B8-A92A-A13EE768AAEB}" srcOrd="0" destOrd="0" presId="urn:microsoft.com/office/officeart/2005/8/layout/process5"/>
    <dgm:cxn modelId="{6A7FB170-077C-4C5F-B49F-CBBD6ADC2236}" type="presParOf" srcId="{B51E019F-B8DF-4121-84D8-353D27FA4FF5}" destId="{C8AB8D4B-A1FB-4E8B-AC22-5219F43AB8A1}" srcOrd="6" destOrd="0" presId="urn:microsoft.com/office/officeart/2005/8/layout/process5"/>
    <dgm:cxn modelId="{45870944-9A62-45D7-85D0-5B2CA45D8D32}" type="presParOf" srcId="{B51E019F-B8DF-4121-84D8-353D27FA4FF5}" destId="{5A6CDE8A-1F93-449E-A84C-CB6375A86F20}" srcOrd="7" destOrd="0" presId="urn:microsoft.com/office/officeart/2005/8/layout/process5"/>
    <dgm:cxn modelId="{06A39012-FD02-48BD-A74C-444E55E1A0F0}" type="presParOf" srcId="{5A6CDE8A-1F93-449E-A84C-CB6375A86F20}" destId="{AA31DF03-0D57-4B50-859D-8BA32B388A92}" srcOrd="0" destOrd="0" presId="urn:microsoft.com/office/officeart/2005/8/layout/process5"/>
    <dgm:cxn modelId="{5C5F3577-F38A-40D8-90F3-22D4BE03FEB3}" type="presParOf" srcId="{B51E019F-B8DF-4121-84D8-353D27FA4FF5}" destId="{C05E3F0C-B9B5-4F20-96A6-A7F7255BF6A0}" srcOrd="8" destOrd="0" presId="urn:microsoft.com/office/officeart/2005/8/layout/process5"/>
    <dgm:cxn modelId="{40B95160-57C9-4AD1-B30D-CCE2FB2088A4}" type="presParOf" srcId="{B51E019F-B8DF-4121-84D8-353D27FA4FF5}" destId="{2E3EDE1A-2629-40F1-BB1C-86F629A529D2}" srcOrd="9" destOrd="0" presId="urn:microsoft.com/office/officeart/2005/8/layout/process5"/>
    <dgm:cxn modelId="{9276166F-24BD-4018-9113-FB9F02010D15}" type="presParOf" srcId="{2E3EDE1A-2629-40F1-BB1C-86F629A529D2}" destId="{E49A061C-BF20-4D13-9A05-406B6BB46043}" srcOrd="0" destOrd="0" presId="urn:microsoft.com/office/officeart/2005/8/layout/process5"/>
    <dgm:cxn modelId="{478CDBC6-40B3-4BAE-B13C-39B5D71BE5D5}" type="presParOf" srcId="{B51E019F-B8DF-4121-84D8-353D27FA4FF5}" destId="{BB5ECEB7-6167-42C2-8505-BEE65F581AA1}" srcOrd="10" destOrd="0" presId="urn:microsoft.com/office/officeart/2005/8/layout/process5"/>
  </dgm:cxnLst>
  <dgm:bg>
    <a:solidFill>
      <a:schemeClr val="accent3">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08EA24-FF0F-496F-881C-664921FE2956}" type="doc">
      <dgm:prSet loTypeId="urn:microsoft.com/office/officeart/2009/layout/CircleArrowProcess" loCatId="cycle" qsTypeId="urn:microsoft.com/office/officeart/2005/8/quickstyle/3d3" qsCatId="3D" csTypeId="urn:microsoft.com/office/officeart/2005/8/colors/accent1_2" csCatId="accent1" phldr="1"/>
      <dgm:spPr/>
      <dgm:t>
        <a:bodyPr/>
        <a:lstStyle/>
        <a:p>
          <a:endParaRPr lang="en-GB"/>
        </a:p>
      </dgm:t>
    </dgm:pt>
    <dgm:pt modelId="{388E3A6E-7765-4A2F-BF9A-4BF7107EDAD6}">
      <dgm:prSet phldrT="[Text]" custT="1"/>
      <dgm:spPr/>
      <dgm:t>
        <a:bodyPr/>
        <a:lstStyle/>
        <a:p>
          <a:r>
            <a:rPr lang="en-GB" sz="2000" b="1" dirty="0">
              <a:solidFill>
                <a:srgbClr val="0070C0"/>
              </a:solidFill>
              <a:latin typeface="Calibri" panose="020F0502020204030204" pitchFamily="34" charset="0"/>
              <a:cs typeface="Calibri" panose="020F0502020204030204" pitchFamily="34" charset="0"/>
            </a:rPr>
            <a:t>Roadmap for Harnessing the Demographic Dividend</a:t>
          </a:r>
        </a:p>
      </dgm:t>
    </dgm:pt>
    <dgm:pt modelId="{A5FA19B1-4ACF-4597-98FD-8C522BE534EA}" type="parTrans" cxnId="{73F7B1EC-1D06-47A6-878F-8E4FFC2A655F}">
      <dgm:prSet/>
      <dgm:spPr/>
      <dgm:t>
        <a:bodyPr/>
        <a:lstStyle/>
        <a:p>
          <a:endParaRPr lang="en-GB" sz="2000">
            <a:latin typeface="Calibri" panose="020F0502020204030204" pitchFamily="34" charset="0"/>
            <a:cs typeface="Calibri" panose="020F0502020204030204" pitchFamily="34" charset="0"/>
          </a:endParaRPr>
        </a:p>
      </dgm:t>
    </dgm:pt>
    <dgm:pt modelId="{FF547251-522D-42F1-A0C5-1C11A6BBFAEB}" type="sibTrans" cxnId="{73F7B1EC-1D06-47A6-878F-8E4FFC2A655F}">
      <dgm:prSet/>
      <dgm:spPr/>
      <dgm:t>
        <a:bodyPr/>
        <a:lstStyle/>
        <a:p>
          <a:endParaRPr lang="en-GB" sz="2000">
            <a:latin typeface="Calibri" panose="020F0502020204030204" pitchFamily="34" charset="0"/>
            <a:cs typeface="Calibri" panose="020F0502020204030204" pitchFamily="34" charset="0"/>
          </a:endParaRPr>
        </a:p>
      </dgm:t>
    </dgm:pt>
    <dgm:pt modelId="{3AAC0656-FB0D-48EB-9E4D-1F90BB00F9D0}">
      <dgm:prSet phldrT="[Text]" custT="1"/>
      <dgm:spPr/>
      <dgm:t>
        <a:bodyPr/>
        <a:lstStyle/>
        <a:p>
          <a:r>
            <a:rPr lang="en-GB" sz="2000" b="1" dirty="0">
              <a:solidFill>
                <a:srgbClr val="C00000"/>
              </a:solidFill>
              <a:latin typeface="Calibri" panose="020F0502020204030204" pitchFamily="34" charset="0"/>
              <a:cs typeface="Calibri" panose="020F0502020204030204" pitchFamily="34" charset="0"/>
            </a:rPr>
            <a:t>Demographic Dividend Estimation and Profile Report</a:t>
          </a:r>
        </a:p>
      </dgm:t>
    </dgm:pt>
    <dgm:pt modelId="{1E3C520A-8C69-4117-A88D-0196FEDAA201}" type="parTrans" cxnId="{03211B48-87BA-48D6-B89D-7D560F5C96E1}">
      <dgm:prSet/>
      <dgm:spPr/>
      <dgm:t>
        <a:bodyPr/>
        <a:lstStyle/>
        <a:p>
          <a:endParaRPr lang="en-GB" sz="2000">
            <a:latin typeface="Calibri" panose="020F0502020204030204" pitchFamily="34" charset="0"/>
            <a:cs typeface="Calibri" panose="020F0502020204030204" pitchFamily="34" charset="0"/>
          </a:endParaRPr>
        </a:p>
      </dgm:t>
    </dgm:pt>
    <dgm:pt modelId="{87532428-1317-4BDF-B7E6-4E776B8E6243}" type="sibTrans" cxnId="{03211B48-87BA-48D6-B89D-7D560F5C96E1}">
      <dgm:prSet/>
      <dgm:spPr/>
      <dgm:t>
        <a:bodyPr/>
        <a:lstStyle/>
        <a:p>
          <a:endParaRPr lang="en-GB" sz="2000">
            <a:latin typeface="Calibri" panose="020F0502020204030204" pitchFamily="34" charset="0"/>
            <a:cs typeface="Calibri" panose="020F0502020204030204" pitchFamily="34" charset="0"/>
          </a:endParaRPr>
        </a:p>
      </dgm:t>
    </dgm:pt>
    <dgm:pt modelId="{2E84348F-CB10-44D7-9558-3730D374294F}">
      <dgm:prSet phldrT="[Text]" custT="1"/>
      <dgm:spPr/>
      <dgm:t>
        <a:bodyPr/>
        <a:lstStyle/>
        <a:p>
          <a:r>
            <a:rPr lang="en-GB" sz="2000" b="1" dirty="0">
              <a:solidFill>
                <a:srgbClr val="7030A0"/>
              </a:solidFill>
              <a:latin typeface="Calibri" panose="020F0502020204030204" pitchFamily="34" charset="0"/>
              <a:cs typeface="Calibri" panose="020F0502020204030204" pitchFamily="34" charset="0"/>
            </a:rPr>
            <a:t>Demographic Dividend Monitoring Index and Observatory Report</a:t>
          </a:r>
          <a:endParaRPr lang="en-GB" sz="2000" dirty="0">
            <a:solidFill>
              <a:srgbClr val="7030A0"/>
            </a:solidFill>
            <a:latin typeface="Calibri" panose="020F0502020204030204" pitchFamily="34" charset="0"/>
            <a:cs typeface="Calibri" panose="020F0502020204030204" pitchFamily="34" charset="0"/>
          </a:endParaRPr>
        </a:p>
      </dgm:t>
    </dgm:pt>
    <dgm:pt modelId="{DDDE6014-48F0-48B7-989A-3757F27837C7}" type="parTrans" cxnId="{D513D5AD-7E2A-4AAA-B930-D518384CDD01}">
      <dgm:prSet/>
      <dgm:spPr/>
      <dgm:t>
        <a:bodyPr/>
        <a:lstStyle/>
        <a:p>
          <a:endParaRPr lang="en-GB" sz="2000">
            <a:latin typeface="Calibri" panose="020F0502020204030204" pitchFamily="34" charset="0"/>
            <a:cs typeface="Calibri" panose="020F0502020204030204" pitchFamily="34" charset="0"/>
          </a:endParaRPr>
        </a:p>
      </dgm:t>
    </dgm:pt>
    <dgm:pt modelId="{76B696EF-45E7-4F3D-8AB5-E0151748B958}" type="sibTrans" cxnId="{D513D5AD-7E2A-4AAA-B930-D518384CDD01}">
      <dgm:prSet/>
      <dgm:spPr/>
      <dgm:t>
        <a:bodyPr/>
        <a:lstStyle/>
        <a:p>
          <a:endParaRPr lang="en-GB" sz="2000">
            <a:latin typeface="Calibri" panose="020F0502020204030204" pitchFamily="34" charset="0"/>
            <a:cs typeface="Calibri" panose="020F0502020204030204" pitchFamily="34" charset="0"/>
          </a:endParaRPr>
        </a:p>
      </dgm:t>
    </dgm:pt>
    <dgm:pt modelId="{0E4D9F17-BF5C-40E6-BA58-7A5F61FE926F}" type="pres">
      <dgm:prSet presAssocID="{DF08EA24-FF0F-496F-881C-664921FE2956}" presName="Name0" presStyleCnt="0">
        <dgm:presLayoutVars>
          <dgm:chMax val="7"/>
          <dgm:chPref val="7"/>
          <dgm:dir/>
          <dgm:animLvl val="lvl"/>
        </dgm:presLayoutVars>
      </dgm:prSet>
      <dgm:spPr/>
    </dgm:pt>
    <dgm:pt modelId="{F70C8A8B-676D-43D3-AF17-4C3E13FFED36}" type="pres">
      <dgm:prSet presAssocID="{388E3A6E-7765-4A2F-BF9A-4BF7107EDAD6}" presName="Accent1" presStyleCnt="0"/>
      <dgm:spPr/>
    </dgm:pt>
    <dgm:pt modelId="{D393C7D6-48AB-49E4-9D1B-40B1D817BD81}" type="pres">
      <dgm:prSet presAssocID="{388E3A6E-7765-4A2F-BF9A-4BF7107EDAD6}" presName="Accent" presStyleLbl="node1" presStyleIdx="0" presStyleCnt="3" custScaleX="177507"/>
      <dgm:spPr>
        <a:solidFill>
          <a:srgbClr val="0070C0"/>
        </a:solidFill>
      </dgm:spPr>
    </dgm:pt>
    <dgm:pt modelId="{1D362AF8-3807-487A-AE87-74B2084357F8}" type="pres">
      <dgm:prSet presAssocID="{388E3A6E-7765-4A2F-BF9A-4BF7107EDAD6}" presName="Parent1" presStyleLbl="revTx" presStyleIdx="0" presStyleCnt="3" custScaleX="174675" custScaleY="102584" custLinFactNeighborX="932" custLinFactNeighborY="-18652">
        <dgm:presLayoutVars>
          <dgm:chMax val="1"/>
          <dgm:chPref val="1"/>
          <dgm:bulletEnabled val="1"/>
        </dgm:presLayoutVars>
      </dgm:prSet>
      <dgm:spPr/>
    </dgm:pt>
    <dgm:pt modelId="{4234E403-7FBF-414D-A0BC-861FF72E70B7}" type="pres">
      <dgm:prSet presAssocID="{3AAC0656-FB0D-48EB-9E4D-1F90BB00F9D0}" presName="Accent2" presStyleCnt="0"/>
      <dgm:spPr/>
    </dgm:pt>
    <dgm:pt modelId="{C9B76A54-03C0-4657-9115-A461DEEE9683}" type="pres">
      <dgm:prSet presAssocID="{3AAC0656-FB0D-48EB-9E4D-1F90BB00F9D0}" presName="Accent" presStyleLbl="node1" presStyleIdx="1" presStyleCnt="3" custScaleX="182868"/>
      <dgm:spPr>
        <a:solidFill>
          <a:srgbClr val="C00000"/>
        </a:solidFill>
      </dgm:spPr>
    </dgm:pt>
    <dgm:pt modelId="{247E3AC0-AADB-4000-96D1-79F89DE34847}" type="pres">
      <dgm:prSet presAssocID="{3AAC0656-FB0D-48EB-9E4D-1F90BB00F9D0}" presName="Parent2" presStyleLbl="revTx" presStyleIdx="1" presStyleCnt="3" custScaleX="154250" custLinFactNeighborX="-31701" custLinFactNeighborY="-22383">
        <dgm:presLayoutVars>
          <dgm:chMax val="1"/>
          <dgm:chPref val="1"/>
          <dgm:bulletEnabled val="1"/>
        </dgm:presLayoutVars>
      </dgm:prSet>
      <dgm:spPr/>
    </dgm:pt>
    <dgm:pt modelId="{CA2EEE7A-94CB-4A24-B371-017B5BD1AE1F}" type="pres">
      <dgm:prSet presAssocID="{2E84348F-CB10-44D7-9558-3730D374294F}" presName="Accent3" presStyleCnt="0"/>
      <dgm:spPr/>
    </dgm:pt>
    <dgm:pt modelId="{8E91A649-1533-469E-9AB7-4C00E842AC70}" type="pres">
      <dgm:prSet presAssocID="{2E84348F-CB10-44D7-9558-3730D374294F}" presName="Accent" presStyleLbl="node1" presStyleIdx="2" presStyleCnt="3" custScaleX="187145"/>
      <dgm:spPr>
        <a:solidFill>
          <a:srgbClr val="7030A0"/>
        </a:solidFill>
      </dgm:spPr>
    </dgm:pt>
    <dgm:pt modelId="{04B64FB4-769B-45E5-B65E-BFEAE3D3414C}" type="pres">
      <dgm:prSet presAssocID="{2E84348F-CB10-44D7-9558-3730D374294F}" presName="Parent3" presStyleLbl="revTx" presStyleIdx="2" presStyleCnt="3" custScaleX="155292" custLinFactNeighborY="20517">
        <dgm:presLayoutVars>
          <dgm:chMax val="1"/>
          <dgm:chPref val="1"/>
          <dgm:bulletEnabled val="1"/>
        </dgm:presLayoutVars>
      </dgm:prSet>
      <dgm:spPr/>
    </dgm:pt>
  </dgm:ptLst>
  <dgm:cxnLst>
    <dgm:cxn modelId="{8AA3E40B-FDC8-426E-A45F-744451EC122D}" type="presOf" srcId="{388E3A6E-7765-4A2F-BF9A-4BF7107EDAD6}" destId="{1D362AF8-3807-487A-AE87-74B2084357F8}" srcOrd="0" destOrd="0" presId="urn:microsoft.com/office/officeart/2009/layout/CircleArrowProcess"/>
    <dgm:cxn modelId="{B533575B-4C5E-4A22-8D43-9215FDEA5599}" type="presOf" srcId="{3AAC0656-FB0D-48EB-9E4D-1F90BB00F9D0}" destId="{247E3AC0-AADB-4000-96D1-79F89DE34847}" srcOrd="0" destOrd="0" presId="urn:microsoft.com/office/officeart/2009/layout/CircleArrowProcess"/>
    <dgm:cxn modelId="{03211B48-87BA-48D6-B89D-7D560F5C96E1}" srcId="{DF08EA24-FF0F-496F-881C-664921FE2956}" destId="{3AAC0656-FB0D-48EB-9E4D-1F90BB00F9D0}" srcOrd="1" destOrd="0" parTransId="{1E3C520A-8C69-4117-A88D-0196FEDAA201}" sibTransId="{87532428-1317-4BDF-B7E6-4E776B8E6243}"/>
    <dgm:cxn modelId="{54C55B78-01AC-4786-8E42-8A5B5A06FA3B}" type="presOf" srcId="{2E84348F-CB10-44D7-9558-3730D374294F}" destId="{04B64FB4-769B-45E5-B65E-BFEAE3D3414C}" srcOrd="0" destOrd="0" presId="urn:microsoft.com/office/officeart/2009/layout/CircleArrowProcess"/>
    <dgm:cxn modelId="{D513D5AD-7E2A-4AAA-B930-D518384CDD01}" srcId="{DF08EA24-FF0F-496F-881C-664921FE2956}" destId="{2E84348F-CB10-44D7-9558-3730D374294F}" srcOrd="2" destOrd="0" parTransId="{DDDE6014-48F0-48B7-989A-3757F27837C7}" sibTransId="{76B696EF-45E7-4F3D-8AB5-E0151748B958}"/>
    <dgm:cxn modelId="{FB45F9B0-1555-45B2-9FF6-2932EE945E8B}" type="presOf" srcId="{DF08EA24-FF0F-496F-881C-664921FE2956}" destId="{0E4D9F17-BF5C-40E6-BA58-7A5F61FE926F}" srcOrd="0" destOrd="0" presId="urn:microsoft.com/office/officeart/2009/layout/CircleArrowProcess"/>
    <dgm:cxn modelId="{73F7B1EC-1D06-47A6-878F-8E4FFC2A655F}" srcId="{DF08EA24-FF0F-496F-881C-664921FE2956}" destId="{388E3A6E-7765-4A2F-BF9A-4BF7107EDAD6}" srcOrd="0" destOrd="0" parTransId="{A5FA19B1-4ACF-4597-98FD-8C522BE534EA}" sibTransId="{FF547251-522D-42F1-A0C5-1C11A6BBFAEB}"/>
    <dgm:cxn modelId="{9E53D91D-A699-4349-9D0B-15CE037C45B6}" type="presParOf" srcId="{0E4D9F17-BF5C-40E6-BA58-7A5F61FE926F}" destId="{F70C8A8B-676D-43D3-AF17-4C3E13FFED36}" srcOrd="0" destOrd="0" presId="urn:microsoft.com/office/officeart/2009/layout/CircleArrowProcess"/>
    <dgm:cxn modelId="{954C068C-5F49-464B-BF07-51D9F54F6041}" type="presParOf" srcId="{F70C8A8B-676D-43D3-AF17-4C3E13FFED36}" destId="{D393C7D6-48AB-49E4-9D1B-40B1D817BD81}" srcOrd="0" destOrd="0" presId="urn:microsoft.com/office/officeart/2009/layout/CircleArrowProcess"/>
    <dgm:cxn modelId="{74D31699-E49F-4BDB-AC04-E1324ADBBA91}" type="presParOf" srcId="{0E4D9F17-BF5C-40E6-BA58-7A5F61FE926F}" destId="{1D362AF8-3807-487A-AE87-74B2084357F8}" srcOrd="1" destOrd="0" presId="urn:microsoft.com/office/officeart/2009/layout/CircleArrowProcess"/>
    <dgm:cxn modelId="{83506129-4A56-4D35-A1DA-55FFD277D9FB}" type="presParOf" srcId="{0E4D9F17-BF5C-40E6-BA58-7A5F61FE926F}" destId="{4234E403-7FBF-414D-A0BC-861FF72E70B7}" srcOrd="2" destOrd="0" presId="urn:microsoft.com/office/officeart/2009/layout/CircleArrowProcess"/>
    <dgm:cxn modelId="{59AA5A7F-665B-416E-9D98-996CA4A26C03}" type="presParOf" srcId="{4234E403-7FBF-414D-A0BC-861FF72E70B7}" destId="{C9B76A54-03C0-4657-9115-A461DEEE9683}" srcOrd="0" destOrd="0" presId="urn:microsoft.com/office/officeart/2009/layout/CircleArrowProcess"/>
    <dgm:cxn modelId="{F3D4D0B2-4C88-403B-A824-737DD1BF83A9}" type="presParOf" srcId="{0E4D9F17-BF5C-40E6-BA58-7A5F61FE926F}" destId="{247E3AC0-AADB-4000-96D1-79F89DE34847}" srcOrd="3" destOrd="0" presId="urn:microsoft.com/office/officeart/2009/layout/CircleArrowProcess"/>
    <dgm:cxn modelId="{69D18FC9-2E2D-40AA-89E4-16D050203165}" type="presParOf" srcId="{0E4D9F17-BF5C-40E6-BA58-7A5F61FE926F}" destId="{CA2EEE7A-94CB-4A24-B371-017B5BD1AE1F}" srcOrd="4" destOrd="0" presId="urn:microsoft.com/office/officeart/2009/layout/CircleArrowProcess"/>
    <dgm:cxn modelId="{F2C87E07-8C65-41DE-97FE-B8668C3DE082}" type="presParOf" srcId="{CA2EEE7A-94CB-4A24-B371-017B5BD1AE1F}" destId="{8E91A649-1533-469E-9AB7-4C00E842AC70}" srcOrd="0" destOrd="0" presId="urn:microsoft.com/office/officeart/2009/layout/CircleArrowProcess"/>
    <dgm:cxn modelId="{B4FB24AC-9A15-4F35-984C-072E65B467C6}" type="presParOf" srcId="{0E4D9F17-BF5C-40E6-BA58-7A5F61FE926F}" destId="{04B64FB4-769B-45E5-B65E-BFEAE3D3414C}" srcOrd="5" destOrd="0" presId="urn:microsoft.com/office/officeart/2009/layout/CircleArrowProcess"/>
  </dgm:cxnLst>
  <dgm:bg>
    <a:solidFill>
      <a:schemeClr val="bg2">
        <a:lumMod val="90000"/>
      </a:schemeClr>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672333A-E3D4-45BF-AF16-47D9C5562ADE}"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NG"/>
        </a:p>
      </dgm:t>
    </dgm:pt>
    <dgm:pt modelId="{BEAB5BCC-09AE-4938-ACB1-55D7365B182B}">
      <dgm:prSet phldrT="[Tex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Domiciliation</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6F4D6E8F-E577-4D26-993F-FA304380C85A}" type="parTrans" cxnId="{C88DCF1D-4D0A-40BC-961C-78330A59B7A4}">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236A47D3-BE79-4C9E-AC0A-9923250BC3C6}" type="sibTrans" cxnId="{C88DCF1D-4D0A-40BC-961C-78330A59B7A4}">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3006B70A-DF73-47AE-82FF-CC1154489004}">
      <dgm:prSet phldrT="[Text]" phldr="0"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Nigeria</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A97012FB-6F3C-4CF3-B4BC-044696A7AF76}" type="parTrans" cxnId="{498E1AB1-0997-49BB-A3F4-FECF0FE481C9}">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33D0BDF-C832-451C-BD77-8CBCAC34EA74}" type="sibTrans" cxnId="{498E1AB1-0997-49BB-A3F4-FECF0FE481C9}">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C3461D1-70C4-487F-A47A-CC048A2E9B6D}">
      <dgm:prSet phldrT="[Text]" phldr="0"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Ministry of Finance, Budget and National Planning</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13104007-52CC-4041-94D3-8F8DD0B9F818}" type="parTrans" cxnId="{22ECD23F-41A3-47FF-AC3C-B6C6775745ED}">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186BEB9-BC82-417B-99B3-47D23034F679}" type="sibTrans" cxnId="{22ECD23F-41A3-47FF-AC3C-B6C6775745ED}">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E9BD624-661E-4512-B967-0C11665119F1}">
      <dgm:prSet phldrT="[Text]" phldr="0"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Sokoto</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24B45535-C333-4F37-80A7-BFE9A44E8CC8}" type="parTrans" cxnId="{119A3727-2B95-48E5-AD7B-60D7B4658D7F}">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8F82294E-5C74-4306-AE34-F94CF33C0870}" type="sibTrans" cxnId="{119A3727-2B95-48E5-AD7B-60D7B4658D7F}">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80EF9A1F-DD6E-4DA1-9D6C-1B4D6E82A4B9}">
      <dgm:prSet phldrT="[Text]" phldr="0"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Ministry of Budget and Economic Planning</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1E42D98A-A954-4630-A7C6-0055BF30B593}" type="parTrans" cxnId="{F99EE3D4-75AF-40B9-A3E9-BA8E059650FF}">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343BE20D-1130-4580-9A1C-E8537FD24C4C}" type="sibTrans" cxnId="{F99EE3D4-75AF-40B9-A3E9-BA8E059650FF}">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4D508654-4D8B-413E-BCBF-4C7C77BC2555}">
      <dgm:prSet custT="1"/>
      <dgm:spPr/>
      <dgm:t>
        <a:bodyPr/>
        <a:lstStyle/>
        <a:p>
          <a:r>
            <a:rPr lang="en-US" sz="1800" b="0" dirty="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2D25672A-C5DB-48F7-9C1A-356613820D79}" type="parTrans" cxnId="{33A145C4-BAF2-412C-B7CF-93E7AC4EF4E7}">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5C422A7F-178C-4C9D-8596-EEA1AF4308A8}" type="sibTrans" cxnId="{33A145C4-BAF2-412C-B7CF-93E7AC4EF4E7}">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285BC60-AC54-497B-9CDA-A9FC42E43D5B}">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Ondo</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6E0D1D1D-63B1-44BD-A7CF-CA6496DDDE96}" type="parTrans" cxnId="{C4BC4BBA-794A-4AD6-8EF8-510A1387B2D8}">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40C1FFBD-7B67-48FD-8077-50128945B1E5}" type="sibTrans" cxnId="{C4BC4BBA-794A-4AD6-8EF8-510A1387B2D8}">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F9320837-0AA4-4A1D-975B-4BAD397C6840}">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Ogun</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C38318D3-2B65-4343-A77D-87BFF7416878}" type="parTrans" cxnId="{B8AD0C6D-A00B-4321-A3C8-E8D732A97751}">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630ACCD-F8B4-4383-AC55-25BF10053018}" type="sibTrans" cxnId="{B8AD0C6D-A00B-4321-A3C8-E8D732A97751}">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62B52C0B-9281-4712-854D-33BA86EB8F66}">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Kaduna</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887781DE-A2AF-4302-8795-A801C03E78FC}" type="parTrans" cxnId="{74578FA5-C4C8-47FA-ACF8-DE9A43CFFC10}">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14F60DC3-494D-4986-9599-57EBC46FDDE4}" type="sibTrans" cxnId="{74578FA5-C4C8-47FA-ACF8-DE9A43CFFC10}">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5AE094D1-BC12-4142-A9F1-D791B8996D40}">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Lagos</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5AFF645B-BAFE-4BB2-8998-8F228391342E}" type="parTrans" cxnId="{D8726E56-4359-46CD-A3ED-22F0CA985155}">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CF35DAE4-8447-4D57-972A-65500543E80E}" type="sibTrans" cxnId="{D8726E56-4359-46CD-A3ED-22F0CA985155}">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350FF98A-A10F-4098-BC30-FEF01931991B}">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Federal Capital Territory</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D7BA31B4-F0FD-4C69-8E2F-65175A6FA816}" type="parTrans" cxnId="{87FB17CE-1045-4F6E-A71E-F30FCB16037E}">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2FC8BB80-7CB8-4F8E-B680-CDDCFE999526}" type="sibTrans" cxnId="{87FB17CE-1045-4F6E-A71E-F30FCB16037E}">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00D6C136-E4DE-473E-A796-21E0C5900E2E}">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Economic Planning, Research and Statistics Department</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DB9E5A8C-C483-4A27-BB57-971D4C450145}" type="parTrans" cxnId="{9C94AB1D-0F5B-40CC-B7C8-D1E0BBE1EF34}">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08DE9601-D031-46C0-98EF-0D89C84888E6}" type="sibTrans" cxnId="{9C94AB1D-0F5B-40CC-B7C8-D1E0BBE1EF34}">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7FF11966-6EEC-45CC-AA72-00FC03B2269B}">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E3BE7BE8-9C81-451D-8F18-8DF6F42059C5}" type="parTrans" cxnId="{FEC49129-FE5A-42B7-A389-007507CB8F7E}">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3CA5B29F-C6B8-42A3-8C99-C589684529BF}" type="sibTrans" cxnId="{FEC49129-FE5A-42B7-A389-007507CB8F7E}">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AF5302DC-036B-4B11-BC8D-9A0F871A1123}">
      <dgm:prSet custT="1"/>
      <dgm:spPr/>
      <dgm:t>
        <a:bodyPr/>
        <a:lstStyle/>
        <a:p>
          <a:r>
            <a:rPr lang="en-US" sz="1800" b="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4A6914D1-34EE-450A-8285-E317A555A763}" type="parTrans" cxnId="{065E4EEA-8914-4CDE-B730-B68BB76E2C5A}">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C37DF9EA-8523-430B-A3B9-63DF52AEA2CD}" type="sibTrans" cxnId="{065E4EEA-8914-4CDE-B730-B68BB76E2C5A}">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6532E5AE-A9F8-422C-8064-8CA585682230}">
      <dgm:prSet custT="1"/>
      <dgm:spPr/>
      <dgm:t>
        <a:bodyPr/>
        <a:lstStyle/>
        <a:p>
          <a:r>
            <a:rPr lang="en-GB" sz="1800" b="0" dirty="0">
              <a:latin typeface="Calibri" panose="020F0502020204030204" pitchFamily="34" charset="0"/>
              <a:ea typeface="Calibri" panose="020F0502020204030204" pitchFamily="34" charset="0"/>
              <a:cs typeface="Calibri" panose="020F0502020204030204" pitchFamily="34" charset="0"/>
            </a:rPr>
            <a:t>Ministry of Budget, Planning and Statistics</a:t>
          </a:r>
          <a:endParaRPr lang="en-NG" sz="1800" b="0" dirty="0">
            <a:latin typeface="Calibri" panose="020F0502020204030204" pitchFamily="34" charset="0"/>
            <a:ea typeface="Calibri" panose="020F0502020204030204" pitchFamily="34" charset="0"/>
            <a:cs typeface="Calibri" panose="020F0502020204030204" pitchFamily="34" charset="0"/>
          </a:endParaRPr>
        </a:p>
      </dgm:t>
    </dgm:pt>
    <dgm:pt modelId="{BEBE38D1-B8E2-4733-A21F-6D5F5DF2A9EC}" type="parTrans" cxnId="{6EC05807-9E18-41B1-A31F-19B38DF3774A}">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635A6745-F4A9-4CE6-8E59-69847A67EFA4}" type="sibTrans" cxnId="{6EC05807-9E18-41B1-A31F-19B38DF3774A}">
      <dgm:prSet/>
      <dgm:spPr/>
      <dgm:t>
        <a:bodyPr/>
        <a:lstStyle/>
        <a:p>
          <a:endParaRPr lang="en-NG" sz="1800" b="0">
            <a:latin typeface="Calibri" panose="020F0502020204030204" pitchFamily="34" charset="0"/>
            <a:ea typeface="Calibri" panose="020F0502020204030204" pitchFamily="34" charset="0"/>
            <a:cs typeface="Calibri" panose="020F0502020204030204" pitchFamily="34" charset="0"/>
          </a:endParaRPr>
        </a:p>
      </dgm:t>
    </dgm:pt>
    <dgm:pt modelId="{C858DC18-5837-4017-8734-A6D4ACB3DD81}" type="pres">
      <dgm:prSet presAssocID="{9672333A-E3D4-45BF-AF16-47D9C5562ADE}" presName="hierChild1" presStyleCnt="0">
        <dgm:presLayoutVars>
          <dgm:chPref val="1"/>
          <dgm:dir/>
          <dgm:animOne val="branch"/>
          <dgm:animLvl val="lvl"/>
          <dgm:resizeHandles/>
        </dgm:presLayoutVars>
      </dgm:prSet>
      <dgm:spPr/>
    </dgm:pt>
    <dgm:pt modelId="{ACD91EF0-6831-4EF4-A10B-888FE7CD9CE0}" type="pres">
      <dgm:prSet presAssocID="{BEAB5BCC-09AE-4938-ACB1-55D7365B182B}" presName="hierRoot1" presStyleCnt="0"/>
      <dgm:spPr/>
    </dgm:pt>
    <dgm:pt modelId="{8EE537CD-1B06-44EF-A043-8035DEAB59B8}" type="pres">
      <dgm:prSet presAssocID="{BEAB5BCC-09AE-4938-ACB1-55D7365B182B}" presName="composite" presStyleCnt="0"/>
      <dgm:spPr/>
    </dgm:pt>
    <dgm:pt modelId="{EED56E41-97F4-4077-8E6F-885FE540978E}" type="pres">
      <dgm:prSet presAssocID="{BEAB5BCC-09AE-4938-ACB1-55D7365B182B}" presName="background" presStyleLbl="node0" presStyleIdx="0" presStyleCnt="1"/>
      <dgm:spPr/>
    </dgm:pt>
    <dgm:pt modelId="{4D3DF297-22A9-4926-B46A-14ACB5118497}" type="pres">
      <dgm:prSet presAssocID="{BEAB5BCC-09AE-4938-ACB1-55D7365B182B}" presName="text" presStyleLbl="fgAcc0" presStyleIdx="0" presStyleCnt="1" custScaleX="226344" custScaleY="145709">
        <dgm:presLayoutVars>
          <dgm:chPref val="3"/>
        </dgm:presLayoutVars>
      </dgm:prSet>
      <dgm:spPr/>
    </dgm:pt>
    <dgm:pt modelId="{EE9CFF2C-C193-4429-8128-225E154A6395}" type="pres">
      <dgm:prSet presAssocID="{BEAB5BCC-09AE-4938-ACB1-55D7365B182B}" presName="hierChild2" presStyleCnt="0"/>
      <dgm:spPr/>
    </dgm:pt>
    <dgm:pt modelId="{070482F7-8977-4CE9-BF61-67C953AF8A0E}" type="pres">
      <dgm:prSet presAssocID="{A97012FB-6F3C-4CF3-B4BC-044696A7AF76}" presName="Name10" presStyleLbl="parChTrans1D2" presStyleIdx="0" presStyleCnt="7"/>
      <dgm:spPr/>
    </dgm:pt>
    <dgm:pt modelId="{32B3D819-CC53-4C25-BBDD-58089897D0DB}" type="pres">
      <dgm:prSet presAssocID="{3006B70A-DF73-47AE-82FF-CC1154489004}" presName="hierRoot2" presStyleCnt="0"/>
      <dgm:spPr/>
    </dgm:pt>
    <dgm:pt modelId="{B25A649F-0E71-4FCC-A93B-3BBD55445982}" type="pres">
      <dgm:prSet presAssocID="{3006B70A-DF73-47AE-82FF-CC1154489004}" presName="composite2" presStyleCnt="0"/>
      <dgm:spPr/>
    </dgm:pt>
    <dgm:pt modelId="{C0EDA221-6E86-4BB5-87B4-5FA93B359CF0}" type="pres">
      <dgm:prSet presAssocID="{3006B70A-DF73-47AE-82FF-CC1154489004}" presName="background2" presStyleLbl="node2" presStyleIdx="0" presStyleCnt="7"/>
      <dgm:spPr/>
    </dgm:pt>
    <dgm:pt modelId="{06F3B810-B76D-4F38-BC5E-29808FF9D0C6}" type="pres">
      <dgm:prSet presAssocID="{3006B70A-DF73-47AE-82FF-CC1154489004}" presName="text2" presStyleLbl="fgAcc2" presStyleIdx="0" presStyleCnt="7">
        <dgm:presLayoutVars>
          <dgm:chPref val="3"/>
        </dgm:presLayoutVars>
      </dgm:prSet>
      <dgm:spPr/>
    </dgm:pt>
    <dgm:pt modelId="{52741F39-954E-4465-B3C5-919D060353A1}" type="pres">
      <dgm:prSet presAssocID="{3006B70A-DF73-47AE-82FF-CC1154489004}" presName="hierChild3" presStyleCnt="0"/>
      <dgm:spPr/>
    </dgm:pt>
    <dgm:pt modelId="{5213894D-94FD-4804-9091-5ABDB31A8C42}" type="pres">
      <dgm:prSet presAssocID="{13104007-52CC-4041-94D3-8F8DD0B9F818}" presName="Name17" presStyleLbl="parChTrans1D3" presStyleIdx="0" presStyleCnt="7"/>
      <dgm:spPr/>
    </dgm:pt>
    <dgm:pt modelId="{AA07F842-3DD1-40FF-AA6B-4456946FBE86}" type="pres">
      <dgm:prSet presAssocID="{1C3461D1-70C4-487F-A47A-CC048A2E9B6D}" presName="hierRoot3" presStyleCnt="0"/>
      <dgm:spPr/>
    </dgm:pt>
    <dgm:pt modelId="{08FAE03C-C997-48D4-AE0A-EDDE844B6850}" type="pres">
      <dgm:prSet presAssocID="{1C3461D1-70C4-487F-A47A-CC048A2E9B6D}" presName="composite3" presStyleCnt="0"/>
      <dgm:spPr/>
    </dgm:pt>
    <dgm:pt modelId="{B7BF6145-168C-461B-9CE8-91791D024C9A}" type="pres">
      <dgm:prSet presAssocID="{1C3461D1-70C4-487F-A47A-CC048A2E9B6D}" presName="background3" presStyleLbl="node3" presStyleIdx="0" presStyleCnt="7"/>
      <dgm:spPr/>
    </dgm:pt>
    <dgm:pt modelId="{E07C7DB4-FB37-4BD1-8DF9-933FCD13C45D}" type="pres">
      <dgm:prSet presAssocID="{1C3461D1-70C4-487F-A47A-CC048A2E9B6D}" presName="text3" presStyleLbl="fgAcc3" presStyleIdx="0" presStyleCnt="7" custScaleY="243839">
        <dgm:presLayoutVars>
          <dgm:chPref val="3"/>
        </dgm:presLayoutVars>
      </dgm:prSet>
      <dgm:spPr/>
    </dgm:pt>
    <dgm:pt modelId="{01AB18DD-A128-4AA5-BEB6-75C7BAAF0F9F}" type="pres">
      <dgm:prSet presAssocID="{1C3461D1-70C4-487F-A47A-CC048A2E9B6D}" presName="hierChild4" presStyleCnt="0"/>
      <dgm:spPr/>
    </dgm:pt>
    <dgm:pt modelId="{71DA7482-C58B-4FFA-A104-DE86EBA17B12}" type="pres">
      <dgm:prSet presAssocID="{D7BA31B4-F0FD-4C69-8E2F-65175A6FA816}" presName="Name10" presStyleLbl="parChTrans1D2" presStyleIdx="1" presStyleCnt="7"/>
      <dgm:spPr/>
    </dgm:pt>
    <dgm:pt modelId="{EDF63A05-2A52-4994-856B-28A32E3B4C31}" type="pres">
      <dgm:prSet presAssocID="{350FF98A-A10F-4098-BC30-FEF01931991B}" presName="hierRoot2" presStyleCnt="0"/>
      <dgm:spPr/>
    </dgm:pt>
    <dgm:pt modelId="{260C5D15-98B3-47B5-9E6D-987B4508C054}" type="pres">
      <dgm:prSet presAssocID="{350FF98A-A10F-4098-BC30-FEF01931991B}" presName="composite2" presStyleCnt="0"/>
      <dgm:spPr/>
    </dgm:pt>
    <dgm:pt modelId="{03C481E9-A8EB-41D4-A2FA-3CA4E60859B7}" type="pres">
      <dgm:prSet presAssocID="{350FF98A-A10F-4098-BC30-FEF01931991B}" presName="background2" presStyleLbl="node2" presStyleIdx="1" presStyleCnt="7"/>
      <dgm:spPr/>
    </dgm:pt>
    <dgm:pt modelId="{D6704F10-245D-4965-A847-C689911B892F}" type="pres">
      <dgm:prSet presAssocID="{350FF98A-A10F-4098-BC30-FEF01931991B}" presName="text2" presStyleLbl="fgAcc2" presStyleIdx="1" presStyleCnt="7">
        <dgm:presLayoutVars>
          <dgm:chPref val="3"/>
        </dgm:presLayoutVars>
      </dgm:prSet>
      <dgm:spPr/>
    </dgm:pt>
    <dgm:pt modelId="{B6359AC5-0BCB-42AC-81A9-CB0EEDFC5993}" type="pres">
      <dgm:prSet presAssocID="{350FF98A-A10F-4098-BC30-FEF01931991B}" presName="hierChild3" presStyleCnt="0"/>
      <dgm:spPr/>
    </dgm:pt>
    <dgm:pt modelId="{D7F04A08-70F1-4EF6-8DF5-D51533758665}" type="pres">
      <dgm:prSet presAssocID="{DB9E5A8C-C483-4A27-BB57-971D4C450145}" presName="Name17" presStyleLbl="parChTrans1D3" presStyleIdx="1" presStyleCnt="7"/>
      <dgm:spPr/>
    </dgm:pt>
    <dgm:pt modelId="{D1032101-A265-4303-BFB8-FEF847B0B402}" type="pres">
      <dgm:prSet presAssocID="{00D6C136-E4DE-473E-A796-21E0C5900E2E}" presName="hierRoot3" presStyleCnt="0"/>
      <dgm:spPr/>
    </dgm:pt>
    <dgm:pt modelId="{BD40A6B5-C02F-4A2F-B00E-2B0467A5FA31}" type="pres">
      <dgm:prSet presAssocID="{00D6C136-E4DE-473E-A796-21E0C5900E2E}" presName="composite3" presStyleCnt="0"/>
      <dgm:spPr/>
    </dgm:pt>
    <dgm:pt modelId="{DE2E2800-EC1E-4CE0-A853-ED9FB4C9B547}" type="pres">
      <dgm:prSet presAssocID="{00D6C136-E4DE-473E-A796-21E0C5900E2E}" presName="background3" presStyleLbl="node3" presStyleIdx="1" presStyleCnt="7"/>
      <dgm:spPr/>
    </dgm:pt>
    <dgm:pt modelId="{A7CA2945-5ECE-475A-A08A-E97A30636C4C}" type="pres">
      <dgm:prSet presAssocID="{00D6C136-E4DE-473E-A796-21E0C5900E2E}" presName="text3" presStyleLbl="fgAcc3" presStyleIdx="1" presStyleCnt="7" custScaleY="243838">
        <dgm:presLayoutVars>
          <dgm:chPref val="3"/>
        </dgm:presLayoutVars>
      </dgm:prSet>
      <dgm:spPr/>
    </dgm:pt>
    <dgm:pt modelId="{5A687187-16DB-4571-A11B-01ACCB847AAB}" type="pres">
      <dgm:prSet presAssocID="{00D6C136-E4DE-473E-A796-21E0C5900E2E}" presName="hierChild4" presStyleCnt="0"/>
      <dgm:spPr/>
    </dgm:pt>
    <dgm:pt modelId="{5EC7FCD3-C172-47E9-A57E-205E05885852}" type="pres">
      <dgm:prSet presAssocID="{5AFF645B-BAFE-4BB2-8998-8F228391342E}" presName="Name10" presStyleLbl="parChTrans1D2" presStyleIdx="2" presStyleCnt="7"/>
      <dgm:spPr/>
    </dgm:pt>
    <dgm:pt modelId="{10A54E62-4EDB-44CA-94ED-FD27809CC32D}" type="pres">
      <dgm:prSet presAssocID="{5AE094D1-BC12-4142-A9F1-D791B8996D40}" presName="hierRoot2" presStyleCnt="0"/>
      <dgm:spPr/>
    </dgm:pt>
    <dgm:pt modelId="{15741B9F-AC82-468C-8746-6D2A59B9E061}" type="pres">
      <dgm:prSet presAssocID="{5AE094D1-BC12-4142-A9F1-D791B8996D40}" presName="composite2" presStyleCnt="0"/>
      <dgm:spPr/>
    </dgm:pt>
    <dgm:pt modelId="{91819F6C-4501-499E-9E6C-71024AEE0E65}" type="pres">
      <dgm:prSet presAssocID="{5AE094D1-BC12-4142-A9F1-D791B8996D40}" presName="background2" presStyleLbl="node2" presStyleIdx="2" presStyleCnt="7"/>
      <dgm:spPr/>
    </dgm:pt>
    <dgm:pt modelId="{7BDD7C88-E002-40D0-9453-8BF0D356E2AB}" type="pres">
      <dgm:prSet presAssocID="{5AE094D1-BC12-4142-A9F1-D791B8996D40}" presName="text2" presStyleLbl="fgAcc2" presStyleIdx="2" presStyleCnt="7">
        <dgm:presLayoutVars>
          <dgm:chPref val="3"/>
        </dgm:presLayoutVars>
      </dgm:prSet>
      <dgm:spPr/>
    </dgm:pt>
    <dgm:pt modelId="{9BCFE4B5-CE42-4E83-B767-099CD3B376F4}" type="pres">
      <dgm:prSet presAssocID="{5AE094D1-BC12-4142-A9F1-D791B8996D40}" presName="hierChild3" presStyleCnt="0"/>
      <dgm:spPr/>
    </dgm:pt>
    <dgm:pt modelId="{3F3C274E-A401-4622-BEBE-27DBA5176CBE}" type="pres">
      <dgm:prSet presAssocID="{E3BE7BE8-9C81-451D-8F18-8DF6F42059C5}" presName="Name17" presStyleLbl="parChTrans1D3" presStyleIdx="2" presStyleCnt="7"/>
      <dgm:spPr/>
    </dgm:pt>
    <dgm:pt modelId="{C3286D74-08F2-48B2-A730-D3D7CF4937BC}" type="pres">
      <dgm:prSet presAssocID="{7FF11966-6EEC-45CC-AA72-00FC03B2269B}" presName="hierRoot3" presStyleCnt="0"/>
      <dgm:spPr/>
    </dgm:pt>
    <dgm:pt modelId="{992C751A-2DB1-4D8E-85A9-360F96757FE0}" type="pres">
      <dgm:prSet presAssocID="{7FF11966-6EEC-45CC-AA72-00FC03B2269B}" presName="composite3" presStyleCnt="0"/>
      <dgm:spPr/>
    </dgm:pt>
    <dgm:pt modelId="{978C63D4-FE71-47BB-80F3-3EDEC25A5723}" type="pres">
      <dgm:prSet presAssocID="{7FF11966-6EEC-45CC-AA72-00FC03B2269B}" presName="background3" presStyleLbl="node3" presStyleIdx="2" presStyleCnt="7"/>
      <dgm:spPr/>
    </dgm:pt>
    <dgm:pt modelId="{AC794A90-A0A1-463C-80EF-858A39F8E163}" type="pres">
      <dgm:prSet presAssocID="{7FF11966-6EEC-45CC-AA72-00FC03B2269B}" presName="text3" presStyleLbl="fgAcc3" presStyleIdx="2" presStyleCnt="7">
        <dgm:presLayoutVars>
          <dgm:chPref val="3"/>
        </dgm:presLayoutVars>
      </dgm:prSet>
      <dgm:spPr/>
    </dgm:pt>
    <dgm:pt modelId="{14B45DA5-AA7A-471B-B3C6-687A8AA10F4F}" type="pres">
      <dgm:prSet presAssocID="{7FF11966-6EEC-45CC-AA72-00FC03B2269B}" presName="hierChild4" presStyleCnt="0"/>
      <dgm:spPr/>
    </dgm:pt>
    <dgm:pt modelId="{397076F2-B283-4683-83E7-4B2CD5473C0E}" type="pres">
      <dgm:prSet presAssocID="{887781DE-A2AF-4302-8795-A801C03E78FC}" presName="Name10" presStyleLbl="parChTrans1D2" presStyleIdx="3" presStyleCnt="7"/>
      <dgm:spPr/>
    </dgm:pt>
    <dgm:pt modelId="{289F4C2B-9FD5-491A-8687-ECAA42A7279D}" type="pres">
      <dgm:prSet presAssocID="{62B52C0B-9281-4712-854D-33BA86EB8F66}" presName="hierRoot2" presStyleCnt="0"/>
      <dgm:spPr/>
    </dgm:pt>
    <dgm:pt modelId="{8EC570AA-E4BA-475B-B50B-015EDA93A1C5}" type="pres">
      <dgm:prSet presAssocID="{62B52C0B-9281-4712-854D-33BA86EB8F66}" presName="composite2" presStyleCnt="0"/>
      <dgm:spPr/>
    </dgm:pt>
    <dgm:pt modelId="{8743BD8A-737F-4171-B9AE-FBC5E8803BA9}" type="pres">
      <dgm:prSet presAssocID="{62B52C0B-9281-4712-854D-33BA86EB8F66}" presName="background2" presStyleLbl="node2" presStyleIdx="3" presStyleCnt="7"/>
      <dgm:spPr/>
    </dgm:pt>
    <dgm:pt modelId="{9EB97D7B-4D6B-4640-B61C-8A9D13C55E74}" type="pres">
      <dgm:prSet presAssocID="{62B52C0B-9281-4712-854D-33BA86EB8F66}" presName="text2" presStyleLbl="fgAcc2" presStyleIdx="3" presStyleCnt="7">
        <dgm:presLayoutVars>
          <dgm:chPref val="3"/>
        </dgm:presLayoutVars>
      </dgm:prSet>
      <dgm:spPr/>
    </dgm:pt>
    <dgm:pt modelId="{4D972F4E-B095-45C9-A657-28F86DCD9C4E}" type="pres">
      <dgm:prSet presAssocID="{62B52C0B-9281-4712-854D-33BA86EB8F66}" presName="hierChild3" presStyleCnt="0"/>
      <dgm:spPr/>
    </dgm:pt>
    <dgm:pt modelId="{247DE31F-1E40-469A-AD8C-6B38EC8102B5}" type="pres">
      <dgm:prSet presAssocID="{4A6914D1-34EE-450A-8285-E317A555A763}" presName="Name17" presStyleLbl="parChTrans1D3" presStyleIdx="3" presStyleCnt="7"/>
      <dgm:spPr/>
    </dgm:pt>
    <dgm:pt modelId="{AA466ADC-81DC-48B6-AE50-E2CE841E422D}" type="pres">
      <dgm:prSet presAssocID="{AF5302DC-036B-4B11-BC8D-9A0F871A1123}" presName="hierRoot3" presStyleCnt="0"/>
      <dgm:spPr/>
    </dgm:pt>
    <dgm:pt modelId="{EED5C882-35B4-498B-B86D-07F1C4F29009}" type="pres">
      <dgm:prSet presAssocID="{AF5302DC-036B-4B11-BC8D-9A0F871A1123}" presName="composite3" presStyleCnt="0"/>
      <dgm:spPr/>
    </dgm:pt>
    <dgm:pt modelId="{B2CD436E-8594-4232-85CE-0B481B358CEF}" type="pres">
      <dgm:prSet presAssocID="{AF5302DC-036B-4B11-BC8D-9A0F871A1123}" presName="background3" presStyleLbl="node3" presStyleIdx="3" presStyleCnt="7"/>
      <dgm:spPr/>
    </dgm:pt>
    <dgm:pt modelId="{4AA43048-6704-431D-88D9-B335670543F3}" type="pres">
      <dgm:prSet presAssocID="{AF5302DC-036B-4B11-BC8D-9A0F871A1123}" presName="text3" presStyleLbl="fgAcc3" presStyleIdx="3" presStyleCnt="7">
        <dgm:presLayoutVars>
          <dgm:chPref val="3"/>
        </dgm:presLayoutVars>
      </dgm:prSet>
      <dgm:spPr/>
    </dgm:pt>
    <dgm:pt modelId="{D0538915-F620-4387-9A4B-9CA9EE1A1A98}" type="pres">
      <dgm:prSet presAssocID="{AF5302DC-036B-4B11-BC8D-9A0F871A1123}" presName="hierChild4" presStyleCnt="0"/>
      <dgm:spPr/>
    </dgm:pt>
    <dgm:pt modelId="{B14622AF-648B-401A-B520-AF3C63B79207}" type="pres">
      <dgm:prSet presAssocID="{C38318D3-2B65-4343-A77D-87BFF7416878}" presName="Name10" presStyleLbl="parChTrans1D2" presStyleIdx="4" presStyleCnt="7"/>
      <dgm:spPr/>
    </dgm:pt>
    <dgm:pt modelId="{31A15368-0C03-44C0-99C0-32D6162A1172}" type="pres">
      <dgm:prSet presAssocID="{F9320837-0AA4-4A1D-975B-4BAD397C6840}" presName="hierRoot2" presStyleCnt="0"/>
      <dgm:spPr/>
    </dgm:pt>
    <dgm:pt modelId="{2A5ED8C1-0914-4B3C-9D09-ED6F82C92F11}" type="pres">
      <dgm:prSet presAssocID="{F9320837-0AA4-4A1D-975B-4BAD397C6840}" presName="composite2" presStyleCnt="0"/>
      <dgm:spPr/>
    </dgm:pt>
    <dgm:pt modelId="{8D0754C3-38A1-452B-AAE1-208F4B935591}" type="pres">
      <dgm:prSet presAssocID="{F9320837-0AA4-4A1D-975B-4BAD397C6840}" presName="background2" presStyleLbl="node2" presStyleIdx="4" presStyleCnt="7"/>
      <dgm:spPr/>
    </dgm:pt>
    <dgm:pt modelId="{D2745850-BCB7-4013-9DA5-5F8B137B9A09}" type="pres">
      <dgm:prSet presAssocID="{F9320837-0AA4-4A1D-975B-4BAD397C6840}" presName="text2" presStyleLbl="fgAcc2" presStyleIdx="4" presStyleCnt="7">
        <dgm:presLayoutVars>
          <dgm:chPref val="3"/>
        </dgm:presLayoutVars>
      </dgm:prSet>
      <dgm:spPr/>
    </dgm:pt>
    <dgm:pt modelId="{571AC5CF-232B-4C91-A0E2-F3329941F8B0}" type="pres">
      <dgm:prSet presAssocID="{F9320837-0AA4-4A1D-975B-4BAD397C6840}" presName="hierChild3" presStyleCnt="0"/>
      <dgm:spPr/>
    </dgm:pt>
    <dgm:pt modelId="{88E62E43-9813-4408-B79E-1EB894B405F0}" type="pres">
      <dgm:prSet presAssocID="{BEBE38D1-B8E2-4733-A21F-6D5F5DF2A9EC}" presName="Name17" presStyleLbl="parChTrans1D3" presStyleIdx="4" presStyleCnt="7"/>
      <dgm:spPr/>
    </dgm:pt>
    <dgm:pt modelId="{863DC99D-4DCF-454F-9DBD-9C86DD6D24F9}" type="pres">
      <dgm:prSet presAssocID="{6532E5AE-A9F8-422C-8064-8CA585682230}" presName="hierRoot3" presStyleCnt="0"/>
      <dgm:spPr/>
    </dgm:pt>
    <dgm:pt modelId="{5D6D5622-A489-4B52-AED1-652B22BBCFA5}" type="pres">
      <dgm:prSet presAssocID="{6532E5AE-A9F8-422C-8064-8CA585682230}" presName="composite3" presStyleCnt="0"/>
      <dgm:spPr/>
    </dgm:pt>
    <dgm:pt modelId="{D55D1C87-F1AA-483C-9F0C-E95DE7210969}" type="pres">
      <dgm:prSet presAssocID="{6532E5AE-A9F8-422C-8064-8CA585682230}" presName="background3" presStyleLbl="node3" presStyleIdx="4" presStyleCnt="7"/>
      <dgm:spPr/>
    </dgm:pt>
    <dgm:pt modelId="{5933733B-923C-49F1-94A9-CF155E85BAA8}" type="pres">
      <dgm:prSet presAssocID="{6532E5AE-A9F8-422C-8064-8CA585682230}" presName="text3" presStyleLbl="fgAcc3" presStyleIdx="4" presStyleCnt="7">
        <dgm:presLayoutVars>
          <dgm:chPref val="3"/>
        </dgm:presLayoutVars>
      </dgm:prSet>
      <dgm:spPr/>
    </dgm:pt>
    <dgm:pt modelId="{5E3ED791-5492-4577-AF8D-5B24627E5004}" type="pres">
      <dgm:prSet presAssocID="{6532E5AE-A9F8-422C-8064-8CA585682230}" presName="hierChild4" presStyleCnt="0"/>
      <dgm:spPr/>
    </dgm:pt>
    <dgm:pt modelId="{618A6D61-43BA-4102-BD40-EB106F75CF98}" type="pres">
      <dgm:prSet presAssocID="{6E0D1D1D-63B1-44BD-A7CF-CA6496DDDE96}" presName="Name10" presStyleLbl="parChTrans1D2" presStyleIdx="5" presStyleCnt="7"/>
      <dgm:spPr/>
    </dgm:pt>
    <dgm:pt modelId="{A4E28497-D358-41F2-BDB9-898AC2AEBE05}" type="pres">
      <dgm:prSet presAssocID="{1285BC60-AC54-497B-9CDA-A9FC42E43D5B}" presName="hierRoot2" presStyleCnt="0"/>
      <dgm:spPr/>
    </dgm:pt>
    <dgm:pt modelId="{F90421EC-BDDD-497B-BF97-FAA599B76C78}" type="pres">
      <dgm:prSet presAssocID="{1285BC60-AC54-497B-9CDA-A9FC42E43D5B}" presName="composite2" presStyleCnt="0"/>
      <dgm:spPr/>
    </dgm:pt>
    <dgm:pt modelId="{74B9E055-74D9-49AD-98FB-76A412BECD39}" type="pres">
      <dgm:prSet presAssocID="{1285BC60-AC54-497B-9CDA-A9FC42E43D5B}" presName="background2" presStyleLbl="node2" presStyleIdx="5" presStyleCnt="7"/>
      <dgm:spPr/>
    </dgm:pt>
    <dgm:pt modelId="{469EA09C-C9A9-4822-97C4-680C41C10073}" type="pres">
      <dgm:prSet presAssocID="{1285BC60-AC54-497B-9CDA-A9FC42E43D5B}" presName="text2" presStyleLbl="fgAcc2" presStyleIdx="5" presStyleCnt="7">
        <dgm:presLayoutVars>
          <dgm:chPref val="3"/>
        </dgm:presLayoutVars>
      </dgm:prSet>
      <dgm:spPr/>
    </dgm:pt>
    <dgm:pt modelId="{7FB3A37E-9B59-4045-AC17-62A94BBD8EB3}" type="pres">
      <dgm:prSet presAssocID="{1285BC60-AC54-497B-9CDA-A9FC42E43D5B}" presName="hierChild3" presStyleCnt="0"/>
      <dgm:spPr/>
    </dgm:pt>
    <dgm:pt modelId="{A244EEB1-FAD9-4C02-B670-37E1B580C5FF}" type="pres">
      <dgm:prSet presAssocID="{2D25672A-C5DB-48F7-9C1A-356613820D79}" presName="Name17" presStyleLbl="parChTrans1D3" presStyleIdx="5" presStyleCnt="7"/>
      <dgm:spPr/>
    </dgm:pt>
    <dgm:pt modelId="{AD4DF8FC-882C-48B7-ADD9-EF72E8701422}" type="pres">
      <dgm:prSet presAssocID="{4D508654-4D8B-413E-BCBF-4C7C77BC2555}" presName="hierRoot3" presStyleCnt="0"/>
      <dgm:spPr/>
    </dgm:pt>
    <dgm:pt modelId="{0619EC4F-E02C-424A-8054-0207319F5A13}" type="pres">
      <dgm:prSet presAssocID="{4D508654-4D8B-413E-BCBF-4C7C77BC2555}" presName="composite3" presStyleCnt="0"/>
      <dgm:spPr/>
    </dgm:pt>
    <dgm:pt modelId="{3853FFB1-2386-494E-B3A2-529F75B227FD}" type="pres">
      <dgm:prSet presAssocID="{4D508654-4D8B-413E-BCBF-4C7C77BC2555}" presName="background3" presStyleLbl="node3" presStyleIdx="5" presStyleCnt="7"/>
      <dgm:spPr/>
    </dgm:pt>
    <dgm:pt modelId="{5AE0BD15-9525-4825-BAAF-5D10C28C0719}" type="pres">
      <dgm:prSet presAssocID="{4D508654-4D8B-413E-BCBF-4C7C77BC2555}" presName="text3" presStyleLbl="fgAcc3" presStyleIdx="5" presStyleCnt="7">
        <dgm:presLayoutVars>
          <dgm:chPref val="3"/>
        </dgm:presLayoutVars>
      </dgm:prSet>
      <dgm:spPr/>
    </dgm:pt>
    <dgm:pt modelId="{A120FC4B-1195-4878-B81D-2856C7F95E95}" type="pres">
      <dgm:prSet presAssocID="{4D508654-4D8B-413E-BCBF-4C7C77BC2555}" presName="hierChild4" presStyleCnt="0"/>
      <dgm:spPr/>
    </dgm:pt>
    <dgm:pt modelId="{556A34D9-BB0E-4C47-A069-6C3C9810BAE0}" type="pres">
      <dgm:prSet presAssocID="{24B45535-C333-4F37-80A7-BFE9A44E8CC8}" presName="Name10" presStyleLbl="parChTrans1D2" presStyleIdx="6" presStyleCnt="7"/>
      <dgm:spPr/>
    </dgm:pt>
    <dgm:pt modelId="{42D797AD-7A7A-4281-B320-6B3E0D21485B}" type="pres">
      <dgm:prSet presAssocID="{1E9BD624-661E-4512-B967-0C11665119F1}" presName="hierRoot2" presStyleCnt="0"/>
      <dgm:spPr/>
    </dgm:pt>
    <dgm:pt modelId="{C2258C85-6C34-49C8-BF32-7F053C097BD0}" type="pres">
      <dgm:prSet presAssocID="{1E9BD624-661E-4512-B967-0C11665119F1}" presName="composite2" presStyleCnt="0"/>
      <dgm:spPr/>
    </dgm:pt>
    <dgm:pt modelId="{84AFDFE8-C038-40C8-ABB1-E47CD0551C47}" type="pres">
      <dgm:prSet presAssocID="{1E9BD624-661E-4512-B967-0C11665119F1}" presName="background2" presStyleLbl="node2" presStyleIdx="6" presStyleCnt="7"/>
      <dgm:spPr/>
    </dgm:pt>
    <dgm:pt modelId="{FCBFCFE7-3CCB-4C47-8DB5-20F8D3D11D69}" type="pres">
      <dgm:prSet presAssocID="{1E9BD624-661E-4512-B967-0C11665119F1}" presName="text2" presStyleLbl="fgAcc2" presStyleIdx="6" presStyleCnt="7">
        <dgm:presLayoutVars>
          <dgm:chPref val="3"/>
        </dgm:presLayoutVars>
      </dgm:prSet>
      <dgm:spPr/>
    </dgm:pt>
    <dgm:pt modelId="{41C6B8C7-0DC5-4F2F-810D-0271FF1A7782}" type="pres">
      <dgm:prSet presAssocID="{1E9BD624-661E-4512-B967-0C11665119F1}" presName="hierChild3" presStyleCnt="0"/>
      <dgm:spPr/>
    </dgm:pt>
    <dgm:pt modelId="{2110E926-3571-41C2-8E05-A50FE3816121}" type="pres">
      <dgm:prSet presAssocID="{1E42D98A-A954-4630-A7C6-0055BF30B593}" presName="Name17" presStyleLbl="parChTrans1D3" presStyleIdx="6" presStyleCnt="7"/>
      <dgm:spPr/>
    </dgm:pt>
    <dgm:pt modelId="{6EDCC4A2-8741-46CF-A9CD-B306F87EFAC0}" type="pres">
      <dgm:prSet presAssocID="{80EF9A1F-DD6E-4DA1-9D6C-1B4D6E82A4B9}" presName="hierRoot3" presStyleCnt="0"/>
      <dgm:spPr/>
    </dgm:pt>
    <dgm:pt modelId="{785049C3-A2D3-42FC-9159-B7B20959816A}" type="pres">
      <dgm:prSet presAssocID="{80EF9A1F-DD6E-4DA1-9D6C-1B4D6E82A4B9}" presName="composite3" presStyleCnt="0"/>
      <dgm:spPr/>
    </dgm:pt>
    <dgm:pt modelId="{10B4B8F5-F82F-4C35-8DBC-4135E5866577}" type="pres">
      <dgm:prSet presAssocID="{80EF9A1F-DD6E-4DA1-9D6C-1B4D6E82A4B9}" presName="background3" presStyleLbl="node3" presStyleIdx="6" presStyleCnt="7"/>
      <dgm:spPr/>
    </dgm:pt>
    <dgm:pt modelId="{0137BAF2-D4D5-41C5-A534-215EC04249B8}" type="pres">
      <dgm:prSet presAssocID="{80EF9A1F-DD6E-4DA1-9D6C-1B4D6E82A4B9}" presName="text3" presStyleLbl="fgAcc3" presStyleIdx="6" presStyleCnt="7">
        <dgm:presLayoutVars>
          <dgm:chPref val="3"/>
        </dgm:presLayoutVars>
      </dgm:prSet>
      <dgm:spPr/>
    </dgm:pt>
    <dgm:pt modelId="{9883E632-CDBA-4645-88C3-8B4BBDE1FA8B}" type="pres">
      <dgm:prSet presAssocID="{80EF9A1F-DD6E-4DA1-9D6C-1B4D6E82A4B9}" presName="hierChild4" presStyleCnt="0"/>
      <dgm:spPr/>
    </dgm:pt>
  </dgm:ptLst>
  <dgm:cxnLst>
    <dgm:cxn modelId="{8C97C400-9681-46C3-915E-57D2BD71A308}" type="presOf" srcId="{4A6914D1-34EE-450A-8285-E317A555A763}" destId="{247DE31F-1E40-469A-AD8C-6B38EC8102B5}" srcOrd="0" destOrd="0" presId="urn:microsoft.com/office/officeart/2005/8/layout/hierarchy1"/>
    <dgm:cxn modelId="{6EC05807-9E18-41B1-A31F-19B38DF3774A}" srcId="{F9320837-0AA4-4A1D-975B-4BAD397C6840}" destId="{6532E5AE-A9F8-422C-8064-8CA585682230}" srcOrd="0" destOrd="0" parTransId="{BEBE38D1-B8E2-4733-A21F-6D5F5DF2A9EC}" sibTransId="{635A6745-F4A9-4CE6-8E59-69847A67EFA4}"/>
    <dgm:cxn modelId="{9900B90D-F9C7-463D-9611-1536D1D3C72B}" type="presOf" srcId="{13104007-52CC-4041-94D3-8F8DD0B9F818}" destId="{5213894D-94FD-4804-9091-5ABDB31A8C42}" srcOrd="0" destOrd="0" presId="urn:microsoft.com/office/officeart/2005/8/layout/hierarchy1"/>
    <dgm:cxn modelId="{D003E611-7D86-457B-BD51-FCCA1C6FD620}" type="presOf" srcId="{A97012FB-6F3C-4CF3-B4BC-044696A7AF76}" destId="{070482F7-8977-4CE9-BF61-67C953AF8A0E}" srcOrd="0" destOrd="0" presId="urn:microsoft.com/office/officeart/2005/8/layout/hierarchy1"/>
    <dgm:cxn modelId="{467D9E12-7246-43CC-BD7F-5603B2C03917}" type="presOf" srcId="{BEAB5BCC-09AE-4938-ACB1-55D7365B182B}" destId="{4D3DF297-22A9-4926-B46A-14ACB5118497}" srcOrd="0" destOrd="0" presId="urn:microsoft.com/office/officeart/2005/8/layout/hierarchy1"/>
    <dgm:cxn modelId="{6B614B13-F1BD-4E9E-BE29-FD7AAE993FA6}" type="presOf" srcId="{1E42D98A-A954-4630-A7C6-0055BF30B593}" destId="{2110E926-3571-41C2-8E05-A50FE3816121}" srcOrd="0" destOrd="0" presId="urn:microsoft.com/office/officeart/2005/8/layout/hierarchy1"/>
    <dgm:cxn modelId="{9C94AB1D-0F5B-40CC-B7C8-D1E0BBE1EF34}" srcId="{350FF98A-A10F-4098-BC30-FEF01931991B}" destId="{00D6C136-E4DE-473E-A796-21E0C5900E2E}" srcOrd="0" destOrd="0" parTransId="{DB9E5A8C-C483-4A27-BB57-971D4C450145}" sibTransId="{08DE9601-D031-46C0-98EF-0D89C84888E6}"/>
    <dgm:cxn modelId="{C88DCF1D-4D0A-40BC-961C-78330A59B7A4}" srcId="{9672333A-E3D4-45BF-AF16-47D9C5562ADE}" destId="{BEAB5BCC-09AE-4938-ACB1-55D7365B182B}" srcOrd="0" destOrd="0" parTransId="{6F4D6E8F-E577-4D26-993F-FA304380C85A}" sibTransId="{236A47D3-BE79-4C9E-AC0A-9923250BC3C6}"/>
    <dgm:cxn modelId="{58144421-AF9C-44D2-9CF2-0C4CE2A7CBA9}" type="presOf" srcId="{4D508654-4D8B-413E-BCBF-4C7C77BC2555}" destId="{5AE0BD15-9525-4825-BAAF-5D10C28C0719}" srcOrd="0" destOrd="0" presId="urn:microsoft.com/office/officeart/2005/8/layout/hierarchy1"/>
    <dgm:cxn modelId="{05E47924-DE42-451D-82AC-3BC83B81678C}" type="presOf" srcId="{887781DE-A2AF-4302-8795-A801C03E78FC}" destId="{397076F2-B283-4683-83E7-4B2CD5473C0E}" srcOrd="0" destOrd="0" presId="urn:microsoft.com/office/officeart/2005/8/layout/hierarchy1"/>
    <dgm:cxn modelId="{A4AFA626-8E77-4EE2-B6BF-DD4B1E43E3C6}" type="presOf" srcId="{7FF11966-6EEC-45CC-AA72-00FC03B2269B}" destId="{AC794A90-A0A1-463C-80EF-858A39F8E163}" srcOrd="0" destOrd="0" presId="urn:microsoft.com/office/officeart/2005/8/layout/hierarchy1"/>
    <dgm:cxn modelId="{119A3727-2B95-48E5-AD7B-60D7B4658D7F}" srcId="{BEAB5BCC-09AE-4938-ACB1-55D7365B182B}" destId="{1E9BD624-661E-4512-B967-0C11665119F1}" srcOrd="6" destOrd="0" parTransId="{24B45535-C333-4F37-80A7-BFE9A44E8CC8}" sibTransId="{8F82294E-5C74-4306-AE34-F94CF33C0870}"/>
    <dgm:cxn modelId="{565CF827-2A6C-46E9-BCED-26BB15C16167}" type="presOf" srcId="{62B52C0B-9281-4712-854D-33BA86EB8F66}" destId="{9EB97D7B-4D6B-4640-B61C-8A9D13C55E74}" srcOrd="0" destOrd="0" presId="urn:microsoft.com/office/officeart/2005/8/layout/hierarchy1"/>
    <dgm:cxn modelId="{FEC49129-FE5A-42B7-A389-007507CB8F7E}" srcId="{5AE094D1-BC12-4142-A9F1-D791B8996D40}" destId="{7FF11966-6EEC-45CC-AA72-00FC03B2269B}" srcOrd="0" destOrd="0" parTransId="{E3BE7BE8-9C81-451D-8F18-8DF6F42059C5}" sibTransId="{3CA5B29F-C6B8-42A3-8C99-C589684529BF}"/>
    <dgm:cxn modelId="{C337A929-E98D-4972-BAD7-D7EDE1DAF53B}" type="presOf" srcId="{E3BE7BE8-9C81-451D-8F18-8DF6F42059C5}" destId="{3F3C274E-A401-4622-BEBE-27DBA5176CBE}" srcOrd="0" destOrd="0" presId="urn:microsoft.com/office/officeart/2005/8/layout/hierarchy1"/>
    <dgm:cxn modelId="{D434E733-4B52-4CB3-A5C8-C9FFDB4F6574}" type="presOf" srcId="{5AFF645B-BAFE-4BB2-8998-8F228391342E}" destId="{5EC7FCD3-C172-47E9-A57E-205E05885852}" srcOrd="0" destOrd="0" presId="urn:microsoft.com/office/officeart/2005/8/layout/hierarchy1"/>
    <dgm:cxn modelId="{F78A7539-81B7-42B8-873E-DBCAFE4FFE8C}" type="presOf" srcId="{24B45535-C333-4F37-80A7-BFE9A44E8CC8}" destId="{556A34D9-BB0E-4C47-A069-6C3C9810BAE0}" srcOrd="0" destOrd="0" presId="urn:microsoft.com/office/officeart/2005/8/layout/hierarchy1"/>
    <dgm:cxn modelId="{6D13BE3E-2B6C-4F2D-8F2C-019671F01B9A}" type="presOf" srcId="{2D25672A-C5DB-48F7-9C1A-356613820D79}" destId="{A244EEB1-FAD9-4C02-B670-37E1B580C5FF}" srcOrd="0" destOrd="0" presId="urn:microsoft.com/office/officeart/2005/8/layout/hierarchy1"/>
    <dgm:cxn modelId="{21CB813F-3AAD-420B-8E17-4AFBC152EAC7}" type="presOf" srcId="{C38318D3-2B65-4343-A77D-87BFF7416878}" destId="{B14622AF-648B-401A-B520-AF3C63B79207}" srcOrd="0" destOrd="0" presId="urn:microsoft.com/office/officeart/2005/8/layout/hierarchy1"/>
    <dgm:cxn modelId="{22ECD23F-41A3-47FF-AC3C-B6C6775745ED}" srcId="{3006B70A-DF73-47AE-82FF-CC1154489004}" destId="{1C3461D1-70C4-487F-A47A-CC048A2E9B6D}" srcOrd="0" destOrd="0" parTransId="{13104007-52CC-4041-94D3-8F8DD0B9F818}" sibTransId="{1186BEB9-BC82-417B-99B3-47D23034F679}"/>
    <dgm:cxn modelId="{60221642-A0DB-4880-AF4F-24F60C9A1F57}" type="presOf" srcId="{80EF9A1F-DD6E-4DA1-9D6C-1B4D6E82A4B9}" destId="{0137BAF2-D4D5-41C5-A534-215EC04249B8}" srcOrd="0" destOrd="0" presId="urn:microsoft.com/office/officeart/2005/8/layout/hierarchy1"/>
    <dgm:cxn modelId="{3B2D7162-F271-4194-83A3-25D1595DB9FC}" type="presOf" srcId="{AF5302DC-036B-4B11-BC8D-9A0F871A1123}" destId="{4AA43048-6704-431D-88D9-B335670543F3}" srcOrd="0" destOrd="0" presId="urn:microsoft.com/office/officeart/2005/8/layout/hierarchy1"/>
    <dgm:cxn modelId="{47A86F49-D587-41C1-97FC-F00425BAA6D3}" type="presOf" srcId="{5AE094D1-BC12-4142-A9F1-D791B8996D40}" destId="{7BDD7C88-E002-40D0-9453-8BF0D356E2AB}" srcOrd="0" destOrd="0" presId="urn:microsoft.com/office/officeart/2005/8/layout/hierarchy1"/>
    <dgm:cxn modelId="{3AC15069-4A15-44BA-A22D-CC3F7DBC6CB1}" type="presOf" srcId="{F9320837-0AA4-4A1D-975B-4BAD397C6840}" destId="{D2745850-BCB7-4013-9DA5-5F8B137B9A09}" srcOrd="0" destOrd="0" presId="urn:microsoft.com/office/officeart/2005/8/layout/hierarchy1"/>
    <dgm:cxn modelId="{EAA3F44A-A97A-4B06-9D0E-F91332C5A812}" type="presOf" srcId="{6E0D1D1D-63B1-44BD-A7CF-CA6496DDDE96}" destId="{618A6D61-43BA-4102-BD40-EB106F75CF98}" srcOrd="0" destOrd="0" presId="urn:microsoft.com/office/officeart/2005/8/layout/hierarchy1"/>
    <dgm:cxn modelId="{B8AD0C6D-A00B-4321-A3C8-E8D732A97751}" srcId="{BEAB5BCC-09AE-4938-ACB1-55D7365B182B}" destId="{F9320837-0AA4-4A1D-975B-4BAD397C6840}" srcOrd="4" destOrd="0" parTransId="{C38318D3-2B65-4343-A77D-87BFF7416878}" sibTransId="{1630ACCD-F8B4-4383-AC55-25BF10053018}"/>
    <dgm:cxn modelId="{1D27D24E-31F9-4569-B606-309C912FE79E}" type="presOf" srcId="{DB9E5A8C-C483-4A27-BB57-971D4C450145}" destId="{D7F04A08-70F1-4EF6-8DF5-D51533758665}" srcOrd="0" destOrd="0" presId="urn:microsoft.com/office/officeart/2005/8/layout/hierarchy1"/>
    <dgm:cxn modelId="{30FADB6E-5251-4B51-A71A-114A39801E91}" type="presOf" srcId="{00D6C136-E4DE-473E-A796-21E0C5900E2E}" destId="{A7CA2945-5ECE-475A-A08A-E97A30636C4C}" srcOrd="0" destOrd="0" presId="urn:microsoft.com/office/officeart/2005/8/layout/hierarchy1"/>
    <dgm:cxn modelId="{B26AC672-C4C2-45E1-98D0-23D0D5C74D0C}" type="presOf" srcId="{1E9BD624-661E-4512-B967-0C11665119F1}" destId="{FCBFCFE7-3CCB-4C47-8DB5-20F8D3D11D69}" srcOrd="0" destOrd="0" presId="urn:microsoft.com/office/officeart/2005/8/layout/hierarchy1"/>
    <dgm:cxn modelId="{D8726E56-4359-46CD-A3ED-22F0CA985155}" srcId="{BEAB5BCC-09AE-4938-ACB1-55D7365B182B}" destId="{5AE094D1-BC12-4142-A9F1-D791B8996D40}" srcOrd="2" destOrd="0" parTransId="{5AFF645B-BAFE-4BB2-8998-8F228391342E}" sibTransId="{CF35DAE4-8447-4D57-972A-65500543E80E}"/>
    <dgm:cxn modelId="{41554457-43A7-4CAF-A98E-846D8B54C582}" type="presOf" srcId="{9672333A-E3D4-45BF-AF16-47D9C5562ADE}" destId="{C858DC18-5837-4017-8734-A6D4ACB3DD81}" srcOrd="0" destOrd="0" presId="urn:microsoft.com/office/officeart/2005/8/layout/hierarchy1"/>
    <dgm:cxn modelId="{B0FDDE7B-EEC6-4A57-9528-63F3E6EB39AB}" type="presOf" srcId="{6532E5AE-A9F8-422C-8064-8CA585682230}" destId="{5933733B-923C-49F1-94A9-CF155E85BAA8}" srcOrd="0" destOrd="0" presId="urn:microsoft.com/office/officeart/2005/8/layout/hierarchy1"/>
    <dgm:cxn modelId="{590DB1A2-157A-4001-ACBF-B71EB00C2D0A}" type="presOf" srcId="{1285BC60-AC54-497B-9CDA-A9FC42E43D5B}" destId="{469EA09C-C9A9-4822-97C4-680C41C10073}" srcOrd="0" destOrd="0" presId="urn:microsoft.com/office/officeart/2005/8/layout/hierarchy1"/>
    <dgm:cxn modelId="{74578FA5-C4C8-47FA-ACF8-DE9A43CFFC10}" srcId="{BEAB5BCC-09AE-4938-ACB1-55D7365B182B}" destId="{62B52C0B-9281-4712-854D-33BA86EB8F66}" srcOrd="3" destOrd="0" parTransId="{887781DE-A2AF-4302-8795-A801C03E78FC}" sibTransId="{14F60DC3-494D-4986-9599-57EBC46FDDE4}"/>
    <dgm:cxn modelId="{498E1AB1-0997-49BB-A3F4-FECF0FE481C9}" srcId="{BEAB5BCC-09AE-4938-ACB1-55D7365B182B}" destId="{3006B70A-DF73-47AE-82FF-CC1154489004}" srcOrd="0" destOrd="0" parTransId="{A97012FB-6F3C-4CF3-B4BC-044696A7AF76}" sibTransId="{133D0BDF-C832-451C-BD77-8CBCAC34EA74}"/>
    <dgm:cxn modelId="{C4BC4BBA-794A-4AD6-8EF8-510A1387B2D8}" srcId="{BEAB5BCC-09AE-4938-ACB1-55D7365B182B}" destId="{1285BC60-AC54-497B-9CDA-A9FC42E43D5B}" srcOrd="5" destOrd="0" parTransId="{6E0D1D1D-63B1-44BD-A7CF-CA6496DDDE96}" sibTransId="{40C1FFBD-7B67-48FD-8077-50128945B1E5}"/>
    <dgm:cxn modelId="{33A145C4-BAF2-412C-B7CF-93E7AC4EF4E7}" srcId="{1285BC60-AC54-497B-9CDA-A9FC42E43D5B}" destId="{4D508654-4D8B-413E-BCBF-4C7C77BC2555}" srcOrd="0" destOrd="0" parTransId="{2D25672A-C5DB-48F7-9C1A-356613820D79}" sibTransId="{5C422A7F-178C-4C9D-8596-EEA1AF4308A8}"/>
    <dgm:cxn modelId="{ADEE3FCA-DEFF-4302-A641-A8274D51AF9C}" type="presOf" srcId="{350FF98A-A10F-4098-BC30-FEF01931991B}" destId="{D6704F10-245D-4965-A847-C689911B892F}" srcOrd="0" destOrd="0" presId="urn:microsoft.com/office/officeart/2005/8/layout/hierarchy1"/>
    <dgm:cxn modelId="{A7C459CD-98A5-46F5-9472-26A4CC86700B}" type="presOf" srcId="{BEBE38D1-B8E2-4733-A21F-6D5F5DF2A9EC}" destId="{88E62E43-9813-4408-B79E-1EB894B405F0}" srcOrd="0" destOrd="0" presId="urn:microsoft.com/office/officeart/2005/8/layout/hierarchy1"/>
    <dgm:cxn modelId="{87FB17CE-1045-4F6E-A71E-F30FCB16037E}" srcId="{BEAB5BCC-09AE-4938-ACB1-55D7365B182B}" destId="{350FF98A-A10F-4098-BC30-FEF01931991B}" srcOrd="1" destOrd="0" parTransId="{D7BA31B4-F0FD-4C69-8E2F-65175A6FA816}" sibTransId="{2FC8BB80-7CB8-4F8E-B680-CDDCFE999526}"/>
    <dgm:cxn modelId="{F99EE3D4-75AF-40B9-A3E9-BA8E059650FF}" srcId="{1E9BD624-661E-4512-B967-0C11665119F1}" destId="{80EF9A1F-DD6E-4DA1-9D6C-1B4D6E82A4B9}" srcOrd="0" destOrd="0" parTransId="{1E42D98A-A954-4630-A7C6-0055BF30B593}" sibTransId="{343BE20D-1130-4580-9A1C-E8537FD24C4C}"/>
    <dgm:cxn modelId="{943FF8E9-BF0F-4B59-AA9E-3AA507252953}" type="presOf" srcId="{3006B70A-DF73-47AE-82FF-CC1154489004}" destId="{06F3B810-B76D-4F38-BC5E-29808FF9D0C6}" srcOrd="0" destOrd="0" presId="urn:microsoft.com/office/officeart/2005/8/layout/hierarchy1"/>
    <dgm:cxn modelId="{065E4EEA-8914-4CDE-B730-B68BB76E2C5A}" srcId="{62B52C0B-9281-4712-854D-33BA86EB8F66}" destId="{AF5302DC-036B-4B11-BC8D-9A0F871A1123}" srcOrd="0" destOrd="0" parTransId="{4A6914D1-34EE-450A-8285-E317A555A763}" sibTransId="{C37DF9EA-8523-430B-A3B9-63DF52AEA2CD}"/>
    <dgm:cxn modelId="{DEA749EE-40F0-4C61-9110-4A4B4DA53052}" type="presOf" srcId="{1C3461D1-70C4-487F-A47A-CC048A2E9B6D}" destId="{E07C7DB4-FB37-4BD1-8DF9-933FCD13C45D}" srcOrd="0" destOrd="0" presId="urn:microsoft.com/office/officeart/2005/8/layout/hierarchy1"/>
    <dgm:cxn modelId="{1216D0F3-6165-4D16-8D09-B4B91A6185E5}" type="presOf" srcId="{D7BA31B4-F0FD-4C69-8E2F-65175A6FA816}" destId="{71DA7482-C58B-4FFA-A104-DE86EBA17B12}" srcOrd="0" destOrd="0" presId="urn:microsoft.com/office/officeart/2005/8/layout/hierarchy1"/>
    <dgm:cxn modelId="{7443A245-0584-4930-B8B7-4F47FFA97669}" type="presParOf" srcId="{C858DC18-5837-4017-8734-A6D4ACB3DD81}" destId="{ACD91EF0-6831-4EF4-A10B-888FE7CD9CE0}" srcOrd="0" destOrd="0" presId="urn:microsoft.com/office/officeart/2005/8/layout/hierarchy1"/>
    <dgm:cxn modelId="{E60D0F4C-3978-4F58-B4F7-703B47041516}" type="presParOf" srcId="{ACD91EF0-6831-4EF4-A10B-888FE7CD9CE0}" destId="{8EE537CD-1B06-44EF-A043-8035DEAB59B8}" srcOrd="0" destOrd="0" presId="urn:microsoft.com/office/officeart/2005/8/layout/hierarchy1"/>
    <dgm:cxn modelId="{76F9D88B-E2B7-434D-87EB-A34889E1906E}" type="presParOf" srcId="{8EE537CD-1B06-44EF-A043-8035DEAB59B8}" destId="{EED56E41-97F4-4077-8E6F-885FE540978E}" srcOrd="0" destOrd="0" presId="urn:microsoft.com/office/officeart/2005/8/layout/hierarchy1"/>
    <dgm:cxn modelId="{FD5FCE29-A6FB-4085-B0E8-E164A6E97011}" type="presParOf" srcId="{8EE537CD-1B06-44EF-A043-8035DEAB59B8}" destId="{4D3DF297-22A9-4926-B46A-14ACB5118497}" srcOrd="1" destOrd="0" presId="urn:microsoft.com/office/officeart/2005/8/layout/hierarchy1"/>
    <dgm:cxn modelId="{985FFD31-F55D-4825-9EDD-014D570D5EAF}" type="presParOf" srcId="{ACD91EF0-6831-4EF4-A10B-888FE7CD9CE0}" destId="{EE9CFF2C-C193-4429-8128-225E154A6395}" srcOrd="1" destOrd="0" presId="urn:microsoft.com/office/officeart/2005/8/layout/hierarchy1"/>
    <dgm:cxn modelId="{AA9C1ADC-D4CD-4DA3-BC60-32B9D22EE2ED}" type="presParOf" srcId="{EE9CFF2C-C193-4429-8128-225E154A6395}" destId="{070482F7-8977-4CE9-BF61-67C953AF8A0E}" srcOrd="0" destOrd="0" presId="urn:microsoft.com/office/officeart/2005/8/layout/hierarchy1"/>
    <dgm:cxn modelId="{45D87B41-5A6D-4084-A1C3-66D4428F2319}" type="presParOf" srcId="{EE9CFF2C-C193-4429-8128-225E154A6395}" destId="{32B3D819-CC53-4C25-BBDD-58089897D0DB}" srcOrd="1" destOrd="0" presId="urn:microsoft.com/office/officeart/2005/8/layout/hierarchy1"/>
    <dgm:cxn modelId="{77DB73BD-A4B9-4569-AB97-9C32A5F3B6B0}" type="presParOf" srcId="{32B3D819-CC53-4C25-BBDD-58089897D0DB}" destId="{B25A649F-0E71-4FCC-A93B-3BBD55445982}" srcOrd="0" destOrd="0" presId="urn:microsoft.com/office/officeart/2005/8/layout/hierarchy1"/>
    <dgm:cxn modelId="{0C112940-52BE-4225-A47B-7154D486969C}" type="presParOf" srcId="{B25A649F-0E71-4FCC-A93B-3BBD55445982}" destId="{C0EDA221-6E86-4BB5-87B4-5FA93B359CF0}" srcOrd="0" destOrd="0" presId="urn:microsoft.com/office/officeart/2005/8/layout/hierarchy1"/>
    <dgm:cxn modelId="{D70F7E60-565F-4611-98D9-8B423F712C41}" type="presParOf" srcId="{B25A649F-0E71-4FCC-A93B-3BBD55445982}" destId="{06F3B810-B76D-4F38-BC5E-29808FF9D0C6}" srcOrd="1" destOrd="0" presId="urn:microsoft.com/office/officeart/2005/8/layout/hierarchy1"/>
    <dgm:cxn modelId="{13D27B95-8816-4B90-A242-FD3CB6FED4E3}" type="presParOf" srcId="{32B3D819-CC53-4C25-BBDD-58089897D0DB}" destId="{52741F39-954E-4465-B3C5-919D060353A1}" srcOrd="1" destOrd="0" presId="urn:microsoft.com/office/officeart/2005/8/layout/hierarchy1"/>
    <dgm:cxn modelId="{EEAB9327-5E5F-4678-B9F8-F522188D91FB}" type="presParOf" srcId="{52741F39-954E-4465-B3C5-919D060353A1}" destId="{5213894D-94FD-4804-9091-5ABDB31A8C42}" srcOrd="0" destOrd="0" presId="urn:microsoft.com/office/officeart/2005/8/layout/hierarchy1"/>
    <dgm:cxn modelId="{37ECDBC3-962B-43DD-A373-3967E45E8A99}" type="presParOf" srcId="{52741F39-954E-4465-B3C5-919D060353A1}" destId="{AA07F842-3DD1-40FF-AA6B-4456946FBE86}" srcOrd="1" destOrd="0" presId="urn:microsoft.com/office/officeart/2005/8/layout/hierarchy1"/>
    <dgm:cxn modelId="{092A6BC6-08E7-45FA-B870-2C86C1A2623D}" type="presParOf" srcId="{AA07F842-3DD1-40FF-AA6B-4456946FBE86}" destId="{08FAE03C-C997-48D4-AE0A-EDDE844B6850}" srcOrd="0" destOrd="0" presId="urn:microsoft.com/office/officeart/2005/8/layout/hierarchy1"/>
    <dgm:cxn modelId="{7403EB45-CAB2-407D-B9C4-D3D1C03E58C9}" type="presParOf" srcId="{08FAE03C-C997-48D4-AE0A-EDDE844B6850}" destId="{B7BF6145-168C-461B-9CE8-91791D024C9A}" srcOrd="0" destOrd="0" presId="urn:microsoft.com/office/officeart/2005/8/layout/hierarchy1"/>
    <dgm:cxn modelId="{B489EA40-7BD3-4605-BEC3-B5F760369F15}" type="presParOf" srcId="{08FAE03C-C997-48D4-AE0A-EDDE844B6850}" destId="{E07C7DB4-FB37-4BD1-8DF9-933FCD13C45D}" srcOrd="1" destOrd="0" presId="urn:microsoft.com/office/officeart/2005/8/layout/hierarchy1"/>
    <dgm:cxn modelId="{151C905C-B9CC-4267-A1C4-48E33DF5ABFA}" type="presParOf" srcId="{AA07F842-3DD1-40FF-AA6B-4456946FBE86}" destId="{01AB18DD-A128-4AA5-BEB6-75C7BAAF0F9F}" srcOrd="1" destOrd="0" presId="urn:microsoft.com/office/officeart/2005/8/layout/hierarchy1"/>
    <dgm:cxn modelId="{6B59363B-72FD-4D6B-9B61-164A0149AAAB}" type="presParOf" srcId="{EE9CFF2C-C193-4429-8128-225E154A6395}" destId="{71DA7482-C58B-4FFA-A104-DE86EBA17B12}" srcOrd="2" destOrd="0" presId="urn:microsoft.com/office/officeart/2005/8/layout/hierarchy1"/>
    <dgm:cxn modelId="{8B135D88-1731-42F7-8426-3DC6FB0D4B7B}" type="presParOf" srcId="{EE9CFF2C-C193-4429-8128-225E154A6395}" destId="{EDF63A05-2A52-4994-856B-28A32E3B4C31}" srcOrd="3" destOrd="0" presId="urn:microsoft.com/office/officeart/2005/8/layout/hierarchy1"/>
    <dgm:cxn modelId="{5DAA1B7A-A2C7-4A11-BA00-3F1F075A0C41}" type="presParOf" srcId="{EDF63A05-2A52-4994-856B-28A32E3B4C31}" destId="{260C5D15-98B3-47B5-9E6D-987B4508C054}" srcOrd="0" destOrd="0" presId="urn:microsoft.com/office/officeart/2005/8/layout/hierarchy1"/>
    <dgm:cxn modelId="{F3C3E0D3-DA3F-4FED-AF9E-6B110162CCBC}" type="presParOf" srcId="{260C5D15-98B3-47B5-9E6D-987B4508C054}" destId="{03C481E9-A8EB-41D4-A2FA-3CA4E60859B7}" srcOrd="0" destOrd="0" presId="urn:microsoft.com/office/officeart/2005/8/layout/hierarchy1"/>
    <dgm:cxn modelId="{4DB3E67D-D75E-4D8C-B664-786487C493C7}" type="presParOf" srcId="{260C5D15-98B3-47B5-9E6D-987B4508C054}" destId="{D6704F10-245D-4965-A847-C689911B892F}" srcOrd="1" destOrd="0" presId="urn:microsoft.com/office/officeart/2005/8/layout/hierarchy1"/>
    <dgm:cxn modelId="{E6F0730B-2AE4-4189-911A-CCDB39538925}" type="presParOf" srcId="{EDF63A05-2A52-4994-856B-28A32E3B4C31}" destId="{B6359AC5-0BCB-42AC-81A9-CB0EEDFC5993}" srcOrd="1" destOrd="0" presId="urn:microsoft.com/office/officeart/2005/8/layout/hierarchy1"/>
    <dgm:cxn modelId="{0FB7F8A2-8AE1-4C63-A70B-E690FA3EE8B8}" type="presParOf" srcId="{B6359AC5-0BCB-42AC-81A9-CB0EEDFC5993}" destId="{D7F04A08-70F1-4EF6-8DF5-D51533758665}" srcOrd="0" destOrd="0" presId="urn:microsoft.com/office/officeart/2005/8/layout/hierarchy1"/>
    <dgm:cxn modelId="{D4F3285B-76E8-4851-8888-2EE292152878}" type="presParOf" srcId="{B6359AC5-0BCB-42AC-81A9-CB0EEDFC5993}" destId="{D1032101-A265-4303-BFB8-FEF847B0B402}" srcOrd="1" destOrd="0" presId="urn:microsoft.com/office/officeart/2005/8/layout/hierarchy1"/>
    <dgm:cxn modelId="{45F2B561-1A68-4944-A336-1CC7A134182A}" type="presParOf" srcId="{D1032101-A265-4303-BFB8-FEF847B0B402}" destId="{BD40A6B5-C02F-4A2F-B00E-2B0467A5FA31}" srcOrd="0" destOrd="0" presId="urn:microsoft.com/office/officeart/2005/8/layout/hierarchy1"/>
    <dgm:cxn modelId="{C7381963-88E2-4533-8218-BB0787054316}" type="presParOf" srcId="{BD40A6B5-C02F-4A2F-B00E-2B0467A5FA31}" destId="{DE2E2800-EC1E-4CE0-A853-ED9FB4C9B547}" srcOrd="0" destOrd="0" presId="urn:microsoft.com/office/officeart/2005/8/layout/hierarchy1"/>
    <dgm:cxn modelId="{28B88F88-2B81-48D9-8C0D-EE47FC1F4749}" type="presParOf" srcId="{BD40A6B5-C02F-4A2F-B00E-2B0467A5FA31}" destId="{A7CA2945-5ECE-475A-A08A-E97A30636C4C}" srcOrd="1" destOrd="0" presId="urn:microsoft.com/office/officeart/2005/8/layout/hierarchy1"/>
    <dgm:cxn modelId="{09FF681B-3720-45BF-AC57-8F5AB7C72AA6}" type="presParOf" srcId="{D1032101-A265-4303-BFB8-FEF847B0B402}" destId="{5A687187-16DB-4571-A11B-01ACCB847AAB}" srcOrd="1" destOrd="0" presId="urn:microsoft.com/office/officeart/2005/8/layout/hierarchy1"/>
    <dgm:cxn modelId="{217DC2BE-F636-47DE-A4FF-40B9C644C382}" type="presParOf" srcId="{EE9CFF2C-C193-4429-8128-225E154A6395}" destId="{5EC7FCD3-C172-47E9-A57E-205E05885852}" srcOrd="4" destOrd="0" presId="urn:microsoft.com/office/officeart/2005/8/layout/hierarchy1"/>
    <dgm:cxn modelId="{011ECD51-F758-480C-817C-5AFD351ED34C}" type="presParOf" srcId="{EE9CFF2C-C193-4429-8128-225E154A6395}" destId="{10A54E62-4EDB-44CA-94ED-FD27809CC32D}" srcOrd="5" destOrd="0" presId="urn:microsoft.com/office/officeart/2005/8/layout/hierarchy1"/>
    <dgm:cxn modelId="{036A65BD-D71F-4D2B-9C89-97AC1F9597A3}" type="presParOf" srcId="{10A54E62-4EDB-44CA-94ED-FD27809CC32D}" destId="{15741B9F-AC82-468C-8746-6D2A59B9E061}" srcOrd="0" destOrd="0" presId="urn:microsoft.com/office/officeart/2005/8/layout/hierarchy1"/>
    <dgm:cxn modelId="{E31B1380-D146-43A8-8B9A-1ADA78A1C87F}" type="presParOf" srcId="{15741B9F-AC82-468C-8746-6D2A59B9E061}" destId="{91819F6C-4501-499E-9E6C-71024AEE0E65}" srcOrd="0" destOrd="0" presId="urn:microsoft.com/office/officeart/2005/8/layout/hierarchy1"/>
    <dgm:cxn modelId="{BD6C856F-2F7F-4EDB-B915-C6736BD62C62}" type="presParOf" srcId="{15741B9F-AC82-468C-8746-6D2A59B9E061}" destId="{7BDD7C88-E002-40D0-9453-8BF0D356E2AB}" srcOrd="1" destOrd="0" presId="urn:microsoft.com/office/officeart/2005/8/layout/hierarchy1"/>
    <dgm:cxn modelId="{BE4245ED-5C4F-4BC3-8806-C5B99F4B8A6C}" type="presParOf" srcId="{10A54E62-4EDB-44CA-94ED-FD27809CC32D}" destId="{9BCFE4B5-CE42-4E83-B767-099CD3B376F4}" srcOrd="1" destOrd="0" presId="urn:microsoft.com/office/officeart/2005/8/layout/hierarchy1"/>
    <dgm:cxn modelId="{FFAEE482-526A-45AD-9512-A99F04CD4452}" type="presParOf" srcId="{9BCFE4B5-CE42-4E83-B767-099CD3B376F4}" destId="{3F3C274E-A401-4622-BEBE-27DBA5176CBE}" srcOrd="0" destOrd="0" presId="urn:microsoft.com/office/officeart/2005/8/layout/hierarchy1"/>
    <dgm:cxn modelId="{16095980-FC97-4211-B3AF-1460CC8EE237}" type="presParOf" srcId="{9BCFE4B5-CE42-4E83-B767-099CD3B376F4}" destId="{C3286D74-08F2-48B2-A730-D3D7CF4937BC}" srcOrd="1" destOrd="0" presId="urn:microsoft.com/office/officeart/2005/8/layout/hierarchy1"/>
    <dgm:cxn modelId="{FF5E3396-EC86-4813-9B5B-78F4628FCA31}" type="presParOf" srcId="{C3286D74-08F2-48B2-A730-D3D7CF4937BC}" destId="{992C751A-2DB1-4D8E-85A9-360F96757FE0}" srcOrd="0" destOrd="0" presId="urn:microsoft.com/office/officeart/2005/8/layout/hierarchy1"/>
    <dgm:cxn modelId="{4FABAF8D-6506-41A7-939C-FC11B89E2E7E}" type="presParOf" srcId="{992C751A-2DB1-4D8E-85A9-360F96757FE0}" destId="{978C63D4-FE71-47BB-80F3-3EDEC25A5723}" srcOrd="0" destOrd="0" presId="urn:microsoft.com/office/officeart/2005/8/layout/hierarchy1"/>
    <dgm:cxn modelId="{5DB7FC43-0498-464D-9564-3F3059FF7340}" type="presParOf" srcId="{992C751A-2DB1-4D8E-85A9-360F96757FE0}" destId="{AC794A90-A0A1-463C-80EF-858A39F8E163}" srcOrd="1" destOrd="0" presId="urn:microsoft.com/office/officeart/2005/8/layout/hierarchy1"/>
    <dgm:cxn modelId="{4A5E3C07-6579-4493-8286-86BDCE6DD2FB}" type="presParOf" srcId="{C3286D74-08F2-48B2-A730-D3D7CF4937BC}" destId="{14B45DA5-AA7A-471B-B3C6-687A8AA10F4F}" srcOrd="1" destOrd="0" presId="urn:microsoft.com/office/officeart/2005/8/layout/hierarchy1"/>
    <dgm:cxn modelId="{E28FA3F4-E2C6-45A7-893B-4A5FD99A283A}" type="presParOf" srcId="{EE9CFF2C-C193-4429-8128-225E154A6395}" destId="{397076F2-B283-4683-83E7-4B2CD5473C0E}" srcOrd="6" destOrd="0" presId="urn:microsoft.com/office/officeart/2005/8/layout/hierarchy1"/>
    <dgm:cxn modelId="{BF3FB16D-E654-467A-87EC-C8A8613E5CA5}" type="presParOf" srcId="{EE9CFF2C-C193-4429-8128-225E154A6395}" destId="{289F4C2B-9FD5-491A-8687-ECAA42A7279D}" srcOrd="7" destOrd="0" presId="urn:microsoft.com/office/officeart/2005/8/layout/hierarchy1"/>
    <dgm:cxn modelId="{69FDCACD-35AF-403C-8F06-9EC518341CD8}" type="presParOf" srcId="{289F4C2B-9FD5-491A-8687-ECAA42A7279D}" destId="{8EC570AA-E4BA-475B-B50B-015EDA93A1C5}" srcOrd="0" destOrd="0" presId="urn:microsoft.com/office/officeart/2005/8/layout/hierarchy1"/>
    <dgm:cxn modelId="{502BD7EB-8A99-4AC7-AE32-05D630804393}" type="presParOf" srcId="{8EC570AA-E4BA-475B-B50B-015EDA93A1C5}" destId="{8743BD8A-737F-4171-B9AE-FBC5E8803BA9}" srcOrd="0" destOrd="0" presId="urn:microsoft.com/office/officeart/2005/8/layout/hierarchy1"/>
    <dgm:cxn modelId="{D634E498-2131-4898-A39B-3F71B35919E7}" type="presParOf" srcId="{8EC570AA-E4BA-475B-B50B-015EDA93A1C5}" destId="{9EB97D7B-4D6B-4640-B61C-8A9D13C55E74}" srcOrd="1" destOrd="0" presId="urn:microsoft.com/office/officeart/2005/8/layout/hierarchy1"/>
    <dgm:cxn modelId="{A6F0251F-171D-4AA7-9081-5F193A401B16}" type="presParOf" srcId="{289F4C2B-9FD5-491A-8687-ECAA42A7279D}" destId="{4D972F4E-B095-45C9-A657-28F86DCD9C4E}" srcOrd="1" destOrd="0" presId="urn:microsoft.com/office/officeart/2005/8/layout/hierarchy1"/>
    <dgm:cxn modelId="{E8B24223-1C17-4D0F-986E-3F4C24E7B1FE}" type="presParOf" srcId="{4D972F4E-B095-45C9-A657-28F86DCD9C4E}" destId="{247DE31F-1E40-469A-AD8C-6B38EC8102B5}" srcOrd="0" destOrd="0" presId="urn:microsoft.com/office/officeart/2005/8/layout/hierarchy1"/>
    <dgm:cxn modelId="{7096B2EA-BFDD-4AA6-8D68-925C8BE45C87}" type="presParOf" srcId="{4D972F4E-B095-45C9-A657-28F86DCD9C4E}" destId="{AA466ADC-81DC-48B6-AE50-E2CE841E422D}" srcOrd="1" destOrd="0" presId="urn:microsoft.com/office/officeart/2005/8/layout/hierarchy1"/>
    <dgm:cxn modelId="{A39770BF-B347-4219-B240-64579690CBCA}" type="presParOf" srcId="{AA466ADC-81DC-48B6-AE50-E2CE841E422D}" destId="{EED5C882-35B4-498B-B86D-07F1C4F29009}" srcOrd="0" destOrd="0" presId="urn:microsoft.com/office/officeart/2005/8/layout/hierarchy1"/>
    <dgm:cxn modelId="{DF5F73FA-4CD2-40DD-8ED9-33E2EDA5A02B}" type="presParOf" srcId="{EED5C882-35B4-498B-B86D-07F1C4F29009}" destId="{B2CD436E-8594-4232-85CE-0B481B358CEF}" srcOrd="0" destOrd="0" presId="urn:microsoft.com/office/officeart/2005/8/layout/hierarchy1"/>
    <dgm:cxn modelId="{A9E28909-7ABA-4F39-A32D-123A83243C24}" type="presParOf" srcId="{EED5C882-35B4-498B-B86D-07F1C4F29009}" destId="{4AA43048-6704-431D-88D9-B335670543F3}" srcOrd="1" destOrd="0" presId="urn:microsoft.com/office/officeart/2005/8/layout/hierarchy1"/>
    <dgm:cxn modelId="{F88DACB4-EBB0-4927-9F01-805B61B7DC6B}" type="presParOf" srcId="{AA466ADC-81DC-48B6-AE50-E2CE841E422D}" destId="{D0538915-F620-4387-9A4B-9CA9EE1A1A98}" srcOrd="1" destOrd="0" presId="urn:microsoft.com/office/officeart/2005/8/layout/hierarchy1"/>
    <dgm:cxn modelId="{64D5CDDA-E70D-4660-A828-5F2BF9399DD3}" type="presParOf" srcId="{EE9CFF2C-C193-4429-8128-225E154A6395}" destId="{B14622AF-648B-401A-B520-AF3C63B79207}" srcOrd="8" destOrd="0" presId="urn:microsoft.com/office/officeart/2005/8/layout/hierarchy1"/>
    <dgm:cxn modelId="{A0D06C13-63AC-44D9-B464-5F10D5B8DAF8}" type="presParOf" srcId="{EE9CFF2C-C193-4429-8128-225E154A6395}" destId="{31A15368-0C03-44C0-99C0-32D6162A1172}" srcOrd="9" destOrd="0" presId="urn:microsoft.com/office/officeart/2005/8/layout/hierarchy1"/>
    <dgm:cxn modelId="{7C2ECE28-6E96-4FC0-8DC0-44D0355156D0}" type="presParOf" srcId="{31A15368-0C03-44C0-99C0-32D6162A1172}" destId="{2A5ED8C1-0914-4B3C-9D09-ED6F82C92F11}" srcOrd="0" destOrd="0" presId="urn:microsoft.com/office/officeart/2005/8/layout/hierarchy1"/>
    <dgm:cxn modelId="{932B7592-CA72-48BF-81D2-EED69FF9AA39}" type="presParOf" srcId="{2A5ED8C1-0914-4B3C-9D09-ED6F82C92F11}" destId="{8D0754C3-38A1-452B-AAE1-208F4B935591}" srcOrd="0" destOrd="0" presId="urn:microsoft.com/office/officeart/2005/8/layout/hierarchy1"/>
    <dgm:cxn modelId="{D266B644-488D-4B13-9DDC-3B55A5CCBC9F}" type="presParOf" srcId="{2A5ED8C1-0914-4B3C-9D09-ED6F82C92F11}" destId="{D2745850-BCB7-4013-9DA5-5F8B137B9A09}" srcOrd="1" destOrd="0" presId="urn:microsoft.com/office/officeart/2005/8/layout/hierarchy1"/>
    <dgm:cxn modelId="{ECD913E9-E0C9-4D53-BA82-025BAADC7802}" type="presParOf" srcId="{31A15368-0C03-44C0-99C0-32D6162A1172}" destId="{571AC5CF-232B-4C91-A0E2-F3329941F8B0}" srcOrd="1" destOrd="0" presId="urn:microsoft.com/office/officeart/2005/8/layout/hierarchy1"/>
    <dgm:cxn modelId="{ED822E03-ACAC-4F1E-8AA2-D2DCFE6C0F5B}" type="presParOf" srcId="{571AC5CF-232B-4C91-A0E2-F3329941F8B0}" destId="{88E62E43-9813-4408-B79E-1EB894B405F0}" srcOrd="0" destOrd="0" presId="urn:microsoft.com/office/officeart/2005/8/layout/hierarchy1"/>
    <dgm:cxn modelId="{2C5BB6B0-AB7F-4C21-8869-B680E900181B}" type="presParOf" srcId="{571AC5CF-232B-4C91-A0E2-F3329941F8B0}" destId="{863DC99D-4DCF-454F-9DBD-9C86DD6D24F9}" srcOrd="1" destOrd="0" presId="urn:microsoft.com/office/officeart/2005/8/layout/hierarchy1"/>
    <dgm:cxn modelId="{043C380F-72D7-4A4A-8DDD-4AD4FACA0E1C}" type="presParOf" srcId="{863DC99D-4DCF-454F-9DBD-9C86DD6D24F9}" destId="{5D6D5622-A489-4B52-AED1-652B22BBCFA5}" srcOrd="0" destOrd="0" presId="urn:microsoft.com/office/officeart/2005/8/layout/hierarchy1"/>
    <dgm:cxn modelId="{8A77373A-5E9F-472B-AA5B-3F15C855F83D}" type="presParOf" srcId="{5D6D5622-A489-4B52-AED1-652B22BBCFA5}" destId="{D55D1C87-F1AA-483C-9F0C-E95DE7210969}" srcOrd="0" destOrd="0" presId="urn:microsoft.com/office/officeart/2005/8/layout/hierarchy1"/>
    <dgm:cxn modelId="{FCBA226E-690B-4F67-860A-9F89FBA5F986}" type="presParOf" srcId="{5D6D5622-A489-4B52-AED1-652B22BBCFA5}" destId="{5933733B-923C-49F1-94A9-CF155E85BAA8}" srcOrd="1" destOrd="0" presId="urn:microsoft.com/office/officeart/2005/8/layout/hierarchy1"/>
    <dgm:cxn modelId="{71415080-5701-45A1-9185-82DD96AFC25D}" type="presParOf" srcId="{863DC99D-4DCF-454F-9DBD-9C86DD6D24F9}" destId="{5E3ED791-5492-4577-AF8D-5B24627E5004}" srcOrd="1" destOrd="0" presId="urn:microsoft.com/office/officeart/2005/8/layout/hierarchy1"/>
    <dgm:cxn modelId="{C216C3D9-224F-4E5F-AB27-FBB4393A5378}" type="presParOf" srcId="{EE9CFF2C-C193-4429-8128-225E154A6395}" destId="{618A6D61-43BA-4102-BD40-EB106F75CF98}" srcOrd="10" destOrd="0" presId="urn:microsoft.com/office/officeart/2005/8/layout/hierarchy1"/>
    <dgm:cxn modelId="{E9C4E2FD-5CDF-4B09-8C38-8873E4098EE2}" type="presParOf" srcId="{EE9CFF2C-C193-4429-8128-225E154A6395}" destId="{A4E28497-D358-41F2-BDB9-898AC2AEBE05}" srcOrd="11" destOrd="0" presId="urn:microsoft.com/office/officeart/2005/8/layout/hierarchy1"/>
    <dgm:cxn modelId="{0C1009DE-D535-4A43-A9DB-E283B03D5535}" type="presParOf" srcId="{A4E28497-D358-41F2-BDB9-898AC2AEBE05}" destId="{F90421EC-BDDD-497B-BF97-FAA599B76C78}" srcOrd="0" destOrd="0" presId="urn:microsoft.com/office/officeart/2005/8/layout/hierarchy1"/>
    <dgm:cxn modelId="{4EC21B46-54DA-4214-A4FE-3FFF16E3442F}" type="presParOf" srcId="{F90421EC-BDDD-497B-BF97-FAA599B76C78}" destId="{74B9E055-74D9-49AD-98FB-76A412BECD39}" srcOrd="0" destOrd="0" presId="urn:microsoft.com/office/officeart/2005/8/layout/hierarchy1"/>
    <dgm:cxn modelId="{F2877748-7D92-4357-8338-4BFAD81B21A6}" type="presParOf" srcId="{F90421EC-BDDD-497B-BF97-FAA599B76C78}" destId="{469EA09C-C9A9-4822-97C4-680C41C10073}" srcOrd="1" destOrd="0" presId="urn:microsoft.com/office/officeart/2005/8/layout/hierarchy1"/>
    <dgm:cxn modelId="{C298747E-6EAA-4340-BC85-B939965CC9F0}" type="presParOf" srcId="{A4E28497-D358-41F2-BDB9-898AC2AEBE05}" destId="{7FB3A37E-9B59-4045-AC17-62A94BBD8EB3}" srcOrd="1" destOrd="0" presId="urn:microsoft.com/office/officeart/2005/8/layout/hierarchy1"/>
    <dgm:cxn modelId="{2D160A8D-7886-4065-9BEA-3AD403B0E33D}" type="presParOf" srcId="{7FB3A37E-9B59-4045-AC17-62A94BBD8EB3}" destId="{A244EEB1-FAD9-4C02-B670-37E1B580C5FF}" srcOrd="0" destOrd="0" presId="urn:microsoft.com/office/officeart/2005/8/layout/hierarchy1"/>
    <dgm:cxn modelId="{F6F48A23-CA7D-470B-B6F2-1C2AA6E19C4D}" type="presParOf" srcId="{7FB3A37E-9B59-4045-AC17-62A94BBD8EB3}" destId="{AD4DF8FC-882C-48B7-ADD9-EF72E8701422}" srcOrd="1" destOrd="0" presId="urn:microsoft.com/office/officeart/2005/8/layout/hierarchy1"/>
    <dgm:cxn modelId="{CDC670CD-B13F-4B56-89D3-6C3F47E43F26}" type="presParOf" srcId="{AD4DF8FC-882C-48B7-ADD9-EF72E8701422}" destId="{0619EC4F-E02C-424A-8054-0207319F5A13}" srcOrd="0" destOrd="0" presId="urn:microsoft.com/office/officeart/2005/8/layout/hierarchy1"/>
    <dgm:cxn modelId="{EEF4459B-2D8A-4606-B119-7E9A00D4F505}" type="presParOf" srcId="{0619EC4F-E02C-424A-8054-0207319F5A13}" destId="{3853FFB1-2386-494E-B3A2-529F75B227FD}" srcOrd="0" destOrd="0" presId="urn:microsoft.com/office/officeart/2005/8/layout/hierarchy1"/>
    <dgm:cxn modelId="{7811288B-2F4E-43B0-90E3-9A6FB0609A89}" type="presParOf" srcId="{0619EC4F-E02C-424A-8054-0207319F5A13}" destId="{5AE0BD15-9525-4825-BAAF-5D10C28C0719}" srcOrd="1" destOrd="0" presId="urn:microsoft.com/office/officeart/2005/8/layout/hierarchy1"/>
    <dgm:cxn modelId="{A56EA196-4813-4407-9966-AB5D53B65B0F}" type="presParOf" srcId="{AD4DF8FC-882C-48B7-ADD9-EF72E8701422}" destId="{A120FC4B-1195-4878-B81D-2856C7F95E95}" srcOrd="1" destOrd="0" presId="urn:microsoft.com/office/officeart/2005/8/layout/hierarchy1"/>
    <dgm:cxn modelId="{26A775FF-C809-4140-BEC1-FBBB55B10F12}" type="presParOf" srcId="{EE9CFF2C-C193-4429-8128-225E154A6395}" destId="{556A34D9-BB0E-4C47-A069-6C3C9810BAE0}" srcOrd="12" destOrd="0" presId="urn:microsoft.com/office/officeart/2005/8/layout/hierarchy1"/>
    <dgm:cxn modelId="{0F14A2E8-79A9-4B68-9C4B-78365C8124E7}" type="presParOf" srcId="{EE9CFF2C-C193-4429-8128-225E154A6395}" destId="{42D797AD-7A7A-4281-B320-6B3E0D21485B}" srcOrd="13" destOrd="0" presId="urn:microsoft.com/office/officeart/2005/8/layout/hierarchy1"/>
    <dgm:cxn modelId="{E2FCB26F-BC3F-49D6-8F26-884E16A6E0ED}" type="presParOf" srcId="{42D797AD-7A7A-4281-B320-6B3E0D21485B}" destId="{C2258C85-6C34-49C8-BF32-7F053C097BD0}" srcOrd="0" destOrd="0" presId="urn:microsoft.com/office/officeart/2005/8/layout/hierarchy1"/>
    <dgm:cxn modelId="{8FE897F1-6FFB-4E09-82E5-0AC034115209}" type="presParOf" srcId="{C2258C85-6C34-49C8-BF32-7F053C097BD0}" destId="{84AFDFE8-C038-40C8-ABB1-E47CD0551C47}" srcOrd="0" destOrd="0" presId="urn:microsoft.com/office/officeart/2005/8/layout/hierarchy1"/>
    <dgm:cxn modelId="{F285AE25-69C9-4F2E-8833-B5C4A9EF7490}" type="presParOf" srcId="{C2258C85-6C34-49C8-BF32-7F053C097BD0}" destId="{FCBFCFE7-3CCB-4C47-8DB5-20F8D3D11D69}" srcOrd="1" destOrd="0" presId="urn:microsoft.com/office/officeart/2005/8/layout/hierarchy1"/>
    <dgm:cxn modelId="{E9CBEA59-56D9-4C4B-8190-D693F0DE44AD}" type="presParOf" srcId="{42D797AD-7A7A-4281-B320-6B3E0D21485B}" destId="{41C6B8C7-0DC5-4F2F-810D-0271FF1A7782}" srcOrd="1" destOrd="0" presId="urn:microsoft.com/office/officeart/2005/8/layout/hierarchy1"/>
    <dgm:cxn modelId="{D332140E-FD44-4C1C-BFAF-612E38E04AD6}" type="presParOf" srcId="{41C6B8C7-0DC5-4F2F-810D-0271FF1A7782}" destId="{2110E926-3571-41C2-8E05-A50FE3816121}" srcOrd="0" destOrd="0" presId="urn:microsoft.com/office/officeart/2005/8/layout/hierarchy1"/>
    <dgm:cxn modelId="{591170AA-3A2C-4451-929A-E7BC9744D454}" type="presParOf" srcId="{41C6B8C7-0DC5-4F2F-810D-0271FF1A7782}" destId="{6EDCC4A2-8741-46CF-A9CD-B306F87EFAC0}" srcOrd="1" destOrd="0" presId="urn:microsoft.com/office/officeart/2005/8/layout/hierarchy1"/>
    <dgm:cxn modelId="{EC2E3446-AB7F-4DB7-BCD2-A028479F86B3}" type="presParOf" srcId="{6EDCC4A2-8741-46CF-A9CD-B306F87EFAC0}" destId="{785049C3-A2D3-42FC-9159-B7B20959816A}" srcOrd="0" destOrd="0" presId="urn:microsoft.com/office/officeart/2005/8/layout/hierarchy1"/>
    <dgm:cxn modelId="{9B96E052-8C77-480B-8F9B-6F78EF8348B0}" type="presParOf" srcId="{785049C3-A2D3-42FC-9159-B7B20959816A}" destId="{10B4B8F5-F82F-4C35-8DBC-4135E5866577}" srcOrd="0" destOrd="0" presId="urn:microsoft.com/office/officeart/2005/8/layout/hierarchy1"/>
    <dgm:cxn modelId="{BDBCBC2A-A0A2-4738-AEAB-02F8D6B6F4D1}" type="presParOf" srcId="{785049C3-A2D3-42FC-9159-B7B20959816A}" destId="{0137BAF2-D4D5-41C5-A534-215EC04249B8}" srcOrd="1" destOrd="0" presId="urn:microsoft.com/office/officeart/2005/8/layout/hierarchy1"/>
    <dgm:cxn modelId="{EF955672-960D-40A9-8C60-2C525CE0FAAF}" type="presParOf" srcId="{6EDCC4A2-8741-46CF-A9CD-B306F87EFAC0}" destId="{9883E632-CDBA-4645-88C3-8B4BBDE1FA8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77AC4B-EF25-4F36-A23B-160B5BDB007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9D2B9B1-FCA4-4C0E-A02E-E93CD38563B1}">
      <dgm:prSet phldrT="[Text]" custT="1"/>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Steering Committee</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2DF78894-D9A2-49BF-A509-C84B70B84126}" type="parTrans" cxnId="{A1120911-9CE8-42D9-8903-117A31F69176}">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D1C95F10-8FA4-46FB-8382-2B3F45581D99}" type="sibTrans" cxnId="{A1120911-9CE8-42D9-8903-117A31F69176}">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FCABAFC8-3701-49CE-B0EB-F3FD1E2E1200}" type="asst">
      <dgm:prSet custT="1"/>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Implementation Committee</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8C8F3B84-617B-4B8B-A136-D9B3D02AF7AF}" type="parTrans" cxnId="{AE0CD5E6-CE27-4442-A32D-8D821994DC67}">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B7BD1DC4-1277-400A-B836-CEA75978D95D}" type="sibTrans" cxnId="{AE0CD5E6-CE27-4442-A32D-8D821994DC67}">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DFD5419E-F4E1-4811-AEAB-7DBAE87CB7E9}">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Pillar 1: Health and Wellbeing</a:t>
          </a:r>
        </a:p>
      </dgm:t>
    </dgm:pt>
    <dgm:pt modelId="{D1A13597-1244-475F-AC87-5EE752F6E296}" type="parTrans" cxnId="{366F7C9B-445C-4B9B-BA5C-1BF338176FAD}">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6FA76309-0409-4C09-81EE-B61529ADA001}" type="sibTrans" cxnId="{366F7C9B-445C-4B9B-BA5C-1BF338176FAD}">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9E8A5164-5109-4714-B68F-57BE59144ABE}" type="asst">
      <dgm:prSet custT="1"/>
      <dgm:spPr/>
      <dgm:t>
        <a:bodyPr/>
        <a:lstStyle/>
        <a:p>
          <a:r>
            <a:rPr lang="en-US" sz="2000" b="1" dirty="0">
              <a:latin typeface="Calibri" panose="020F0502020204030204" pitchFamily="34" charset="0"/>
              <a:ea typeface="Calibri" panose="020F0502020204030204" pitchFamily="34" charset="0"/>
              <a:cs typeface="Calibri" panose="020F0502020204030204" pitchFamily="34" charset="0"/>
            </a:rPr>
            <a:t>Monitoring Committee</a:t>
          </a:r>
          <a:endParaRPr lang="en-GB" sz="2000" b="1" dirty="0">
            <a:latin typeface="Calibri" panose="020F0502020204030204" pitchFamily="34" charset="0"/>
            <a:ea typeface="Calibri" panose="020F0502020204030204" pitchFamily="34" charset="0"/>
            <a:cs typeface="Calibri" panose="020F0502020204030204" pitchFamily="34" charset="0"/>
          </a:endParaRPr>
        </a:p>
      </dgm:t>
    </dgm:pt>
    <dgm:pt modelId="{9BB9960F-EF52-4AE8-AB91-EF7C3A24AA16}" type="parTrans" cxnId="{F6B8E74B-06FF-4308-A8CD-A5A49E3FAFDD}">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52FF36B3-3442-4E93-A43B-CA61E861CE14}" type="sibTrans" cxnId="{F6B8E74B-06FF-4308-A8CD-A5A49E3FAFDD}">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BBE82C74-A27C-4B36-B1C1-80150B4FDC38}">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Pillar 2: Education and Skill Development</a:t>
          </a:r>
        </a:p>
      </dgm:t>
    </dgm:pt>
    <dgm:pt modelId="{49286728-1CF9-4367-99E3-0FFC48739B90}" type="parTrans" cxnId="{0723C62C-1100-4854-8623-7A69C14D193A}">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93695683-DB92-4384-85DA-869EE04F5FE8}" type="sibTrans" cxnId="{0723C62C-1100-4854-8623-7A69C14D193A}">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640BCBB1-4057-41E1-8580-94A7DFE31958}">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Pillar 3: Employment and Entrepreneurship</a:t>
          </a:r>
        </a:p>
      </dgm:t>
    </dgm:pt>
    <dgm:pt modelId="{484B97A4-B318-4052-B1BF-8CED9F76767D}" type="parTrans" cxnId="{7226C77D-7BAA-4D2C-A1A4-8D11CD700745}">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58E385AE-3853-4416-9E3A-1D02D2201733}" type="sibTrans" cxnId="{7226C77D-7BAA-4D2C-A1A4-8D11CD700745}">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11735AF8-63BE-4BA5-9338-12D17602C02C}">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Pillar 4: Governance and Youth Participation</a:t>
          </a:r>
        </a:p>
      </dgm:t>
    </dgm:pt>
    <dgm:pt modelId="{ED3AB68A-B517-43C2-A479-AF676E7DF050}" type="parTrans" cxnId="{48CD2AFF-8063-4E12-B6CF-6061DEB06135}">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9E6B2FBD-2846-48F6-B15A-27E7F0DF7EB5}" type="sibTrans" cxnId="{48CD2AFF-8063-4E12-B6CF-6061DEB06135}">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855C2BA4-EE8A-481F-842B-A5EB87E5F424}">
      <dgm:prSet phldrT="[Text]" custT="1"/>
      <dgm:spPr/>
      <dgm:t>
        <a:bodyPr/>
        <a:lstStyle/>
        <a:p>
          <a:r>
            <a:rPr lang="en-GB" sz="2000" b="1" dirty="0">
              <a:latin typeface="Calibri" panose="020F0502020204030204" pitchFamily="34" charset="0"/>
              <a:ea typeface="Calibri" panose="020F0502020204030204" pitchFamily="34" charset="0"/>
              <a:cs typeface="Calibri" panose="020F0502020204030204" pitchFamily="34" charset="0"/>
            </a:rPr>
            <a:t>Pillar 5: DD Evidence Building</a:t>
          </a:r>
        </a:p>
      </dgm:t>
    </dgm:pt>
    <dgm:pt modelId="{D3D1BC1A-3582-4821-B986-746EA8AFEF80}" type="parTrans" cxnId="{7D80D836-1F63-4422-A73D-44B22560718F}">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F7610832-990F-49E9-B2BB-087539A9A857}" type="sibTrans" cxnId="{7D80D836-1F63-4422-A73D-44B22560718F}">
      <dgm:prSet/>
      <dgm:spPr/>
      <dgm:t>
        <a:bodyPr/>
        <a:lstStyle/>
        <a:p>
          <a:endParaRPr lang="en-GB" sz="2000" b="1">
            <a:latin typeface="Calibri" panose="020F0502020204030204" pitchFamily="34" charset="0"/>
            <a:ea typeface="Calibri" panose="020F0502020204030204" pitchFamily="34" charset="0"/>
            <a:cs typeface="Calibri" panose="020F0502020204030204" pitchFamily="34" charset="0"/>
          </a:endParaRPr>
        </a:p>
      </dgm:t>
    </dgm:pt>
    <dgm:pt modelId="{9D27944E-FA28-4C8B-947D-103BB36E4378}" type="pres">
      <dgm:prSet presAssocID="{B077AC4B-EF25-4F36-A23B-160B5BDB0070}" presName="hierChild1" presStyleCnt="0">
        <dgm:presLayoutVars>
          <dgm:orgChart val="1"/>
          <dgm:chPref val="1"/>
          <dgm:dir/>
          <dgm:animOne val="branch"/>
          <dgm:animLvl val="lvl"/>
          <dgm:resizeHandles/>
        </dgm:presLayoutVars>
      </dgm:prSet>
      <dgm:spPr/>
    </dgm:pt>
    <dgm:pt modelId="{346E6F0D-D5E1-42C6-86F8-9574422D26DD}" type="pres">
      <dgm:prSet presAssocID="{B9D2B9B1-FCA4-4C0E-A02E-E93CD38563B1}" presName="hierRoot1" presStyleCnt="0">
        <dgm:presLayoutVars>
          <dgm:hierBranch val="init"/>
        </dgm:presLayoutVars>
      </dgm:prSet>
      <dgm:spPr/>
    </dgm:pt>
    <dgm:pt modelId="{A9123DCF-62BB-4567-9171-A9DC47588B50}" type="pres">
      <dgm:prSet presAssocID="{B9D2B9B1-FCA4-4C0E-A02E-E93CD38563B1}" presName="rootComposite1" presStyleCnt="0"/>
      <dgm:spPr/>
    </dgm:pt>
    <dgm:pt modelId="{2C418945-49F0-4F7D-AA12-DB395A0949FF}" type="pres">
      <dgm:prSet presAssocID="{B9D2B9B1-FCA4-4C0E-A02E-E93CD38563B1}" presName="rootText1" presStyleLbl="node0" presStyleIdx="0" presStyleCnt="1">
        <dgm:presLayoutVars>
          <dgm:chPref val="3"/>
        </dgm:presLayoutVars>
      </dgm:prSet>
      <dgm:spPr/>
    </dgm:pt>
    <dgm:pt modelId="{643601DD-3895-4234-B6CD-D61D6F443770}" type="pres">
      <dgm:prSet presAssocID="{B9D2B9B1-FCA4-4C0E-A02E-E93CD38563B1}" presName="rootConnector1" presStyleLbl="node1" presStyleIdx="0" presStyleCnt="0"/>
      <dgm:spPr/>
    </dgm:pt>
    <dgm:pt modelId="{804689D0-4056-4FA7-98DD-FEA0A6F93CD8}" type="pres">
      <dgm:prSet presAssocID="{B9D2B9B1-FCA4-4C0E-A02E-E93CD38563B1}" presName="hierChild2" presStyleCnt="0"/>
      <dgm:spPr/>
    </dgm:pt>
    <dgm:pt modelId="{2911073A-1FD3-4524-8C19-1DDBA2D6D760}" type="pres">
      <dgm:prSet presAssocID="{D1A13597-1244-475F-AC87-5EE752F6E296}" presName="Name37" presStyleLbl="parChTrans1D2" presStyleIdx="0" presStyleCnt="7"/>
      <dgm:spPr/>
    </dgm:pt>
    <dgm:pt modelId="{3BE61A3D-66CB-4DAA-ADA9-2B4F5B63B8F4}" type="pres">
      <dgm:prSet presAssocID="{DFD5419E-F4E1-4811-AEAB-7DBAE87CB7E9}" presName="hierRoot2" presStyleCnt="0">
        <dgm:presLayoutVars>
          <dgm:hierBranch val="init"/>
        </dgm:presLayoutVars>
      </dgm:prSet>
      <dgm:spPr/>
    </dgm:pt>
    <dgm:pt modelId="{FFFCB695-AE9C-4A48-8F76-D359ABA5B58E}" type="pres">
      <dgm:prSet presAssocID="{DFD5419E-F4E1-4811-AEAB-7DBAE87CB7E9}" presName="rootComposite" presStyleCnt="0"/>
      <dgm:spPr/>
    </dgm:pt>
    <dgm:pt modelId="{6ADF3009-3E4C-451E-9935-F9B9C1E2C6E9}" type="pres">
      <dgm:prSet presAssocID="{DFD5419E-F4E1-4811-AEAB-7DBAE87CB7E9}" presName="rootText" presStyleLbl="node2" presStyleIdx="0" presStyleCnt="5">
        <dgm:presLayoutVars>
          <dgm:chPref val="3"/>
        </dgm:presLayoutVars>
      </dgm:prSet>
      <dgm:spPr/>
    </dgm:pt>
    <dgm:pt modelId="{971BD2B8-E144-4182-8BEE-571D7AB9B373}" type="pres">
      <dgm:prSet presAssocID="{DFD5419E-F4E1-4811-AEAB-7DBAE87CB7E9}" presName="rootConnector" presStyleLbl="node2" presStyleIdx="0" presStyleCnt="5"/>
      <dgm:spPr/>
    </dgm:pt>
    <dgm:pt modelId="{C3B059A0-0A33-4DA0-8C26-4DA53843E33E}" type="pres">
      <dgm:prSet presAssocID="{DFD5419E-F4E1-4811-AEAB-7DBAE87CB7E9}" presName="hierChild4" presStyleCnt="0"/>
      <dgm:spPr/>
    </dgm:pt>
    <dgm:pt modelId="{F3519EB0-AAEC-4D58-A6BE-3CBCE1A4D0FD}" type="pres">
      <dgm:prSet presAssocID="{DFD5419E-F4E1-4811-AEAB-7DBAE87CB7E9}" presName="hierChild5" presStyleCnt="0"/>
      <dgm:spPr/>
    </dgm:pt>
    <dgm:pt modelId="{84871EC2-B5F8-44FC-9FEA-6AD7763928F3}" type="pres">
      <dgm:prSet presAssocID="{49286728-1CF9-4367-99E3-0FFC48739B90}" presName="Name37" presStyleLbl="parChTrans1D2" presStyleIdx="1" presStyleCnt="7"/>
      <dgm:spPr/>
    </dgm:pt>
    <dgm:pt modelId="{FC98BA9C-A2B9-489D-9582-DDEEE9EC13F4}" type="pres">
      <dgm:prSet presAssocID="{BBE82C74-A27C-4B36-B1C1-80150B4FDC38}" presName="hierRoot2" presStyleCnt="0">
        <dgm:presLayoutVars>
          <dgm:hierBranch val="init"/>
        </dgm:presLayoutVars>
      </dgm:prSet>
      <dgm:spPr/>
    </dgm:pt>
    <dgm:pt modelId="{D8062A96-73EA-48EA-81CD-CA9E3975202C}" type="pres">
      <dgm:prSet presAssocID="{BBE82C74-A27C-4B36-B1C1-80150B4FDC38}" presName="rootComposite" presStyleCnt="0"/>
      <dgm:spPr/>
    </dgm:pt>
    <dgm:pt modelId="{DABDD774-C286-4495-96EE-37D2912599CF}" type="pres">
      <dgm:prSet presAssocID="{BBE82C74-A27C-4B36-B1C1-80150B4FDC38}" presName="rootText" presStyleLbl="node2" presStyleIdx="1" presStyleCnt="5">
        <dgm:presLayoutVars>
          <dgm:chPref val="3"/>
        </dgm:presLayoutVars>
      </dgm:prSet>
      <dgm:spPr/>
    </dgm:pt>
    <dgm:pt modelId="{74092588-F3E1-481B-8056-548D2D735587}" type="pres">
      <dgm:prSet presAssocID="{BBE82C74-A27C-4B36-B1C1-80150B4FDC38}" presName="rootConnector" presStyleLbl="node2" presStyleIdx="1" presStyleCnt="5"/>
      <dgm:spPr/>
    </dgm:pt>
    <dgm:pt modelId="{8E96FDA3-7B36-464B-8B63-951A39DED1C4}" type="pres">
      <dgm:prSet presAssocID="{BBE82C74-A27C-4B36-B1C1-80150B4FDC38}" presName="hierChild4" presStyleCnt="0"/>
      <dgm:spPr/>
    </dgm:pt>
    <dgm:pt modelId="{C6B23C08-3B4A-494C-AEA5-12AD8D9964E4}" type="pres">
      <dgm:prSet presAssocID="{BBE82C74-A27C-4B36-B1C1-80150B4FDC38}" presName="hierChild5" presStyleCnt="0"/>
      <dgm:spPr/>
    </dgm:pt>
    <dgm:pt modelId="{DC949D08-000B-4103-9442-CD68DF039AD9}" type="pres">
      <dgm:prSet presAssocID="{484B97A4-B318-4052-B1BF-8CED9F76767D}" presName="Name37" presStyleLbl="parChTrans1D2" presStyleIdx="2" presStyleCnt="7"/>
      <dgm:spPr/>
    </dgm:pt>
    <dgm:pt modelId="{8EF20016-E810-4136-8A8A-C837AE9F068F}" type="pres">
      <dgm:prSet presAssocID="{640BCBB1-4057-41E1-8580-94A7DFE31958}" presName="hierRoot2" presStyleCnt="0">
        <dgm:presLayoutVars>
          <dgm:hierBranch val="init"/>
        </dgm:presLayoutVars>
      </dgm:prSet>
      <dgm:spPr/>
    </dgm:pt>
    <dgm:pt modelId="{D64AB171-1634-4C61-BB1A-B2EFD0C7B688}" type="pres">
      <dgm:prSet presAssocID="{640BCBB1-4057-41E1-8580-94A7DFE31958}" presName="rootComposite" presStyleCnt="0"/>
      <dgm:spPr/>
    </dgm:pt>
    <dgm:pt modelId="{2D0A7D2C-5495-4EEF-9553-DC07EFBF5791}" type="pres">
      <dgm:prSet presAssocID="{640BCBB1-4057-41E1-8580-94A7DFE31958}" presName="rootText" presStyleLbl="node2" presStyleIdx="2" presStyleCnt="5">
        <dgm:presLayoutVars>
          <dgm:chPref val="3"/>
        </dgm:presLayoutVars>
      </dgm:prSet>
      <dgm:spPr/>
    </dgm:pt>
    <dgm:pt modelId="{F8650195-C486-4083-A805-06ACC5583403}" type="pres">
      <dgm:prSet presAssocID="{640BCBB1-4057-41E1-8580-94A7DFE31958}" presName="rootConnector" presStyleLbl="node2" presStyleIdx="2" presStyleCnt="5"/>
      <dgm:spPr/>
    </dgm:pt>
    <dgm:pt modelId="{12411FEA-6FF9-4247-8BFC-6612092AC8C0}" type="pres">
      <dgm:prSet presAssocID="{640BCBB1-4057-41E1-8580-94A7DFE31958}" presName="hierChild4" presStyleCnt="0"/>
      <dgm:spPr/>
    </dgm:pt>
    <dgm:pt modelId="{CA6ECBB2-0BF5-4C22-B377-E6EC76B44DB6}" type="pres">
      <dgm:prSet presAssocID="{640BCBB1-4057-41E1-8580-94A7DFE31958}" presName="hierChild5" presStyleCnt="0"/>
      <dgm:spPr/>
    </dgm:pt>
    <dgm:pt modelId="{85F09C4A-0BC1-4131-AB46-3CE58994A199}" type="pres">
      <dgm:prSet presAssocID="{ED3AB68A-B517-43C2-A479-AF676E7DF050}" presName="Name37" presStyleLbl="parChTrans1D2" presStyleIdx="3" presStyleCnt="7"/>
      <dgm:spPr/>
    </dgm:pt>
    <dgm:pt modelId="{0BF0D5F7-E3CB-4248-8685-43C7D1F0D906}" type="pres">
      <dgm:prSet presAssocID="{11735AF8-63BE-4BA5-9338-12D17602C02C}" presName="hierRoot2" presStyleCnt="0">
        <dgm:presLayoutVars>
          <dgm:hierBranch val="init"/>
        </dgm:presLayoutVars>
      </dgm:prSet>
      <dgm:spPr/>
    </dgm:pt>
    <dgm:pt modelId="{F425EDA8-4348-4F2F-BA6B-494296B3571B}" type="pres">
      <dgm:prSet presAssocID="{11735AF8-63BE-4BA5-9338-12D17602C02C}" presName="rootComposite" presStyleCnt="0"/>
      <dgm:spPr/>
    </dgm:pt>
    <dgm:pt modelId="{5AC9FB15-96E3-4A21-AAAB-94D254516602}" type="pres">
      <dgm:prSet presAssocID="{11735AF8-63BE-4BA5-9338-12D17602C02C}" presName="rootText" presStyleLbl="node2" presStyleIdx="3" presStyleCnt="5" custScaleY="115658">
        <dgm:presLayoutVars>
          <dgm:chPref val="3"/>
        </dgm:presLayoutVars>
      </dgm:prSet>
      <dgm:spPr/>
    </dgm:pt>
    <dgm:pt modelId="{D17D24BE-BEC6-4EF6-AE09-2A03580CE573}" type="pres">
      <dgm:prSet presAssocID="{11735AF8-63BE-4BA5-9338-12D17602C02C}" presName="rootConnector" presStyleLbl="node2" presStyleIdx="3" presStyleCnt="5"/>
      <dgm:spPr/>
    </dgm:pt>
    <dgm:pt modelId="{19418160-1BA6-4847-B6A5-8784479505CC}" type="pres">
      <dgm:prSet presAssocID="{11735AF8-63BE-4BA5-9338-12D17602C02C}" presName="hierChild4" presStyleCnt="0"/>
      <dgm:spPr/>
    </dgm:pt>
    <dgm:pt modelId="{580D8132-2030-4741-938A-4E09D0466FB1}" type="pres">
      <dgm:prSet presAssocID="{11735AF8-63BE-4BA5-9338-12D17602C02C}" presName="hierChild5" presStyleCnt="0"/>
      <dgm:spPr/>
    </dgm:pt>
    <dgm:pt modelId="{E1376DF8-BD8B-4D24-89FE-A5574181AEF6}" type="pres">
      <dgm:prSet presAssocID="{D3D1BC1A-3582-4821-B986-746EA8AFEF80}" presName="Name37" presStyleLbl="parChTrans1D2" presStyleIdx="4" presStyleCnt="7"/>
      <dgm:spPr/>
    </dgm:pt>
    <dgm:pt modelId="{B601C087-635E-4998-9B3D-C1E460BAB409}" type="pres">
      <dgm:prSet presAssocID="{855C2BA4-EE8A-481F-842B-A5EB87E5F424}" presName="hierRoot2" presStyleCnt="0">
        <dgm:presLayoutVars>
          <dgm:hierBranch val="init"/>
        </dgm:presLayoutVars>
      </dgm:prSet>
      <dgm:spPr/>
    </dgm:pt>
    <dgm:pt modelId="{F3DA95A8-99F9-4515-97D3-DB64EC126444}" type="pres">
      <dgm:prSet presAssocID="{855C2BA4-EE8A-481F-842B-A5EB87E5F424}" presName="rootComposite" presStyleCnt="0"/>
      <dgm:spPr/>
    </dgm:pt>
    <dgm:pt modelId="{015FE791-EDF9-45D9-8F99-34DD871DE35F}" type="pres">
      <dgm:prSet presAssocID="{855C2BA4-EE8A-481F-842B-A5EB87E5F424}" presName="rootText" presStyleLbl="node2" presStyleIdx="4" presStyleCnt="5">
        <dgm:presLayoutVars>
          <dgm:chPref val="3"/>
        </dgm:presLayoutVars>
      </dgm:prSet>
      <dgm:spPr/>
    </dgm:pt>
    <dgm:pt modelId="{6441FC74-23DA-49D2-A93A-1B7FFA546AEB}" type="pres">
      <dgm:prSet presAssocID="{855C2BA4-EE8A-481F-842B-A5EB87E5F424}" presName="rootConnector" presStyleLbl="node2" presStyleIdx="4" presStyleCnt="5"/>
      <dgm:spPr/>
    </dgm:pt>
    <dgm:pt modelId="{F99E9540-E50A-46CB-B267-F63F44F0659C}" type="pres">
      <dgm:prSet presAssocID="{855C2BA4-EE8A-481F-842B-A5EB87E5F424}" presName="hierChild4" presStyleCnt="0"/>
      <dgm:spPr/>
    </dgm:pt>
    <dgm:pt modelId="{60C59925-9431-425F-BF2A-C8E539D24270}" type="pres">
      <dgm:prSet presAssocID="{855C2BA4-EE8A-481F-842B-A5EB87E5F424}" presName="hierChild5" presStyleCnt="0"/>
      <dgm:spPr/>
    </dgm:pt>
    <dgm:pt modelId="{D28B1A20-1D58-4B63-AC8F-1B7F8D257F60}" type="pres">
      <dgm:prSet presAssocID="{B9D2B9B1-FCA4-4C0E-A02E-E93CD38563B1}" presName="hierChild3" presStyleCnt="0"/>
      <dgm:spPr/>
    </dgm:pt>
    <dgm:pt modelId="{9E3761C7-8B11-4E79-9EF1-589F28AE4B05}" type="pres">
      <dgm:prSet presAssocID="{8C8F3B84-617B-4B8B-A136-D9B3D02AF7AF}" presName="Name111" presStyleLbl="parChTrans1D2" presStyleIdx="5" presStyleCnt="7"/>
      <dgm:spPr/>
    </dgm:pt>
    <dgm:pt modelId="{DE1EEC18-2B34-4277-81CE-9A6004A91B84}" type="pres">
      <dgm:prSet presAssocID="{FCABAFC8-3701-49CE-B0EB-F3FD1E2E1200}" presName="hierRoot3" presStyleCnt="0">
        <dgm:presLayoutVars>
          <dgm:hierBranch val="init"/>
        </dgm:presLayoutVars>
      </dgm:prSet>
      <dgm:spPr/>
    </dgm:pt>
    <dgm:pt modelId="{C3D77C71-E6FD-4B8B-B76C-3496A5AD1F6C}" type="pres">
      <dgm:prSet presAssocID="{FCABAFC8-3701-49CE-B0EB-F3FD1E2E1200}" presName="rootComposite3" presStyleCnt="0"/>
      <dgm:spPr/>
    </dgm:pt>
    <dgm:pt modelId="{FC0A54A6-5DFA-4C54-8D7A-50C52D208608}" type="pres">
      <dgm:prSet presAssocID="{FCABAFC8-3701-49CE-B0EB-F3FD1E2E1200}" presName="rootText3" presStyleLbl="asst1" presStyleIdx="0" presStyleCnt="2">
        <dgm:presLayoutVars>
          <dgm:chPref val="3"/>
        </dgm:presLayoutVars>
      </dgm:prSet>
      <dgm:spPr/>
    </dgm:pt>
    <dgm:pt modelId="{38AE1F8B-232D-4656-9832-2B3080E6D371}" type="pres">
      <dgm:prSet presAssocID="{FCABAFC8-3701-49CE-B0EB-F3FD1E2E1200}" presName="rootConnector3" presStyleLbl="asst1" presStyleIdx="0" presStyleCnt="2"/>
      <dgm:spPr/>
    </dgm:pt>
    <dgm:pt modelId="{76D4A27D-E91A-4C31-8BC4-D647B6BC1DE4}" type="pres">
      <dgm:prSet presAssocID="{FCABAFC8-3701-49CE-B0EB-F3FD1E2E1200}" presName="hierChild6" presStyleCnt="0"/>
      <dgm:spPr/>
    </dgm:pt>
    <dgm:pt modelId="{1E303272-5253-4811-9315-260C19D57306}" type="pres">
      <dgm:prSet presAssocID="{FCABAFC8-3701-49CE-B0EB-F3FD1E2E1200}" presName="hierChild7" presStyleCnt="0"/>
      <dgm:spPr/>
    </dgm:pt>
    <dgm:pt modelId="{197C0120-414E-4F8C-9250-7D680BFB8AA6}" type="pres">
      <dgm:prSet presAssocID="{9BB9960F-EF52-4AE8-AB91-EF7C3A24AA16}" presName="Name111" presStyleLbl="parChTrans1D2" presStyleIdx="6" presStyleCnt="7"/>
      <dgm:spPr/>
    </dgm:pt>
    <dgm:pt modelId="{A0485E03-C3A5-4220-97CE-1B22838D5618}" type="pres">
      <dgm:prSet presAssocID="{9E8A5164-5109-4714-B68F-57BE59144ABE}" presName="hierRoot3" presStyleCnt="0">
        <dgm:presLayoutVars>
          <dgm:hierBranch val="init"/>
        </dgm:presLayoutVars>
      </dgm:prSet>
      <dgm:spPr/>
    </dgm:pt>
    <dgm:pt modelId="{A84F4C17-AFFF-4DED-9188-BB3E5269FBC0}" type="pres">
      <dgm:prSet presAssocID="{9E8A5164-5109-4714-B68F-57BE59144ABE}" presName="rootComposite3" presStyleCnt="0"/>
      <dgm:spPr/>
    </dgm:pt>
    <dgm:pt modelId="{008627BD-9651-4BB9-BBD2-D457AFAB58CC}" type="pres">
      <dgm:prSet presAssocID="{9E8A5164-5109-4714-B68F-57BE59144ABE}" presName="rootText3" presStyleLbl="asst1" presStyleIdx="1" presStyleCnt="2">
        <dgm:presLayoutVars>
          <dgm:chPref val="3"/>
        </dgm:presLayoutVars>
      </dgm:prSet>
      <dgm:spPr/>
    </dgm:pt>
    <dgm:pt modelId="{37E84940-4D29-4612-B62D-3C8CD66A1540}" type="pres">
      <dgm:prSet presAssocID="{9E8A5164-5109-4714-B68F-57BE59144ABE}" presName="rootConnector3" presStyleLbl="asst1" presStyleIdx="1" presStyleCnt="2"/>
      <dgm:spPr/>
    </dgm:pt>
    <dgm:pt modelId="{83F0A466-D753-4AA8-96C5-428C6FEA4624}" type="pres">
      <dgm:prSet presAssocID="{9E8A5164-5109-4714-B68F-57BE59144ABE}" presName="hierChild6" presStyleCnt="0"/>
      <dgm:spPr/>
    </dgm:pt>
    <dgm:pt modelId="{0C7AEDA5-A93C-4914-85F8-21789C10BD38}" type="pres">
      <dgm:prSet presAssocID="{9E8A5164-5109-4714-B68F-57BE59144ABE}" presName="hierChild7" presStyleCnt="0"/>
      <dgm:spPr/>
    </dgm:pt>
  </dgm:ptLst>
  <dgm:cxnLst>
    <dgm:cxn modelId="{B7170601-8D6E-4CA2-B35B-E2B10289538E}" type="presOf" srcId="{640BCBB1-4057-41E1-8580-94A7DFE31958}" destId="{F8650195-C486-4083-A805-06ACC5583403}" srcOrd="1" destOrd="0" presId="urn:microsoft.com/office/officeart/2005/8/layout/orgChart1"/>
    <dgm:cxn modelId="{509B440F-9F4B-46BE-BEF5-383C935AE8F8}" type="presOf" srcId="{BBE82C74-A27C-4B36-B1C1-80150B4FDC38}" destId="{74092588-F3E1-481B-8056-548D2D735587}" srcOrd="1" destOrd="0" presId="urn:microsoft.com/office/officeart/2005/8/layout/orgChart1"/>
    <dgm:cxn modelId="{A1120911-9CE8-42D9-8903-117A31F69176}" srcId="{B077AC4B-EF25-4F36-A23B-160B5BDB0070}" destId="{B9D2B9B1-FCA4-4C0E-A02E-E93CD38563B1}" srcOrd="0" destOrd="0" parTransId="{2DF78894-D9A2-49BF-A509-C84B70B84126}" sibTransId="{D1C95F10-8FA4-46FB-8382-2B3F45581D99}"/>
    <dgm:cxn modelId="{FFF73411-ADD1-42C8-B5FF-7C74D0F61876}" type="presOf" srcId="{DFD5419E-F4E1-4811-AEAB-7DBAE87CB7E9}" destId="{6ADF3009-3E4C-451E-9935-F9B9C1E2C6E9}" srcOrd="0" destOrd="0" presId="urn:microsoft.com/office/officeart/2005/8/layout/orgChart1"/>
    <dgm:cxn modelId="{0723C62C-1100-4854-8623-7A69C14D193A}" srcId="{B9D2B9B1-FCA4-4C0E-A02E-E93CD38563B1}" destId="{BBE82C74-A27C-4B36-B1C1-80150B4FDC38}" srcOrd="3" destOrd="0" parTransId="{49286728-1CF9-4367-99E3-0FFC48739B90}" sibTransId="{93695683-DB92-4384-85DA-869EE04F5FE8}"/>
    <dgm:cxn modelId="{CBD9B931-407B-4F70-AD7A-F3CA89ABDB2C}" type="presOf" srcId="{11735AF8-63BE-4BA5-9338-12D17602C02C}" destId="{D17D24BE-BEC6-4EF6-AE09-2A03580CE573}" srcOrd="1" destOrd="0" presId="urn:microsoft.com/office/officeart/2005/8/layout/orgChart1"/>
    <dgm:cxn modelId="{7D80D836-1F63-4422-A73D-44B22560718F}" srcId="{B9D2B9B1-FCA4-4C0E-A02E-E93CD38563B1}" destId="{855C2BA4-EE8A-481F-842B-A5EB87E5F424}" srcOrd="6" destOrd="0" parTransId="{D3D1BC1A-3582-4821-B986-746EA8AFEF80}" sibTransId="{F7610832-990F-49E9-B2BB-087539A9A857}"/>
    <dgm:cxn modelId="{6189F939-50BE-40C0-A1EC-0ADEBCA2CBBA}" type="presOf" srcId="{11735AF8-63BE-4BA5-9338-12D17602C02C}" destId="{5AC9FB15-96E3-4A21-AAAB-94D254516602}" srcOrd="0" destOrd="0" presId="urn:microsoft.com/office/officeart/2005/8/layout/orgChart1"/>
    <dgm:cxn modelId="{3CCEAA3B-2138-4302-BA74-01F00F1C7D1C}" type="presOf" srcId="{B9D2B9B1-FCA4-4C0E-A02E-E93CD38563B1}" destId="{643601DD-3895-4234-B6CD-D61D6F443770}" srcOrd="1" destOrd="0" presId="urn:microsoft.com/office/officeart/2005/8/layout/orgChart1"/>
    <dgm:cxn modelId="{F79F053C-666E-4734-A953-1AD580DAD65E}" type="presOf" srcId="{8C8F3B84-617B-4B8B-A136-D9B3D02AF7AF}" destId="{9E3761C7-8B11-4E79-9EF1-589F28AE4B05}" srcOrd="0" destOrd="0" presId="urn:microsoft.com/office/officeart/2005/8/layout/orgChart1"/>
    <dgm:cxn modelId="{5542293F-4EB1-4D5F-A96C-FB87FCFD75C3}" type="presOf" srcId="{D3D1BC1A-3582-4821-B986-746EA8AFEF80}" destId="{E1376DF8-BD8B-4D24-89FE-A5574181AEF6}" srcOrd="0" destOrd="0" presId="urn:microsoft.com/office/officeart/2005/8/layout/orgChart1"/>
    <dgm:cxn modelId="{A49D8D3F-CE3F-42E2-9CD5-23E339DFB311}" type="presOf" srcId="{FCABAFC8-3701-49CE-B0EB-F3FD1E2E1200}" destId="{FC0A54A6-5DFA-4C54-8D7A-50C52D208608}" srcOrd="0" destOrd="0" presId="urn:microsoft.com/office/officeart/2005/8/layout/orgChart1"/>
    <dgm:cxn modelId="{B1D9C25E-E30D-4F88-A25C-E590BD169D5F}" type="presOf" srcId="{855C2BA4-EE8A-481F-842B-A5EB87E5F424}" destId="{6441FC74-23DA-49D2-A93A-1B7FFA546AEB}" srcOrd="1" destOrd="0" presId="urn:microsoft.com/office/officeart/2005/8/layout/orgChart1"/>
    <dgm:cxn modelId="{F6B8E74B-06FF-4308-A8CD-A5A49E3FAFDD}" srcId="{B9D2B9B1-FCA4-4C0E-A02E-E93CD38563B1}" destId="{9E8A5164-5109-4714-B68F-57BE59144ABE}" srcOrd="1" destOrd="0" parTransId="{9BB9960F-EF52-4AE8-AB91-EF7C3A24AA16}" sibTransId="{52FF36B3-3442-4E93-A43B-CA61E861CE14}"/>
    <dgm:cxn modelId="{CE1B874D-2504-4B9E-AC50-52B5B33CEC7B}" type="presOf" srcId="{640BCBB1-4057-41E1-8580-94A7DFE31958}" destId="{2D0A7D2C-5495-4EEF-9553-DC07EFBF5791}" srcOrd="0" destOrd="0" presId="urn:microsoft.com/office/officeart/2005/8/layout/orgChart1"/>
    <dgm:cxn modelId="{1A53F571-DECF-49DF-AF7F-980703B8928A}" type="presOf" srcId="{ED3AB68A-B517-43C2-A479-AF676E7DF050}" destId="{85F09C4A-0BC1-4131-AB46-3CE58994A199}" srcOrd="0" destOrd="0" presId="urn:microsoft.com/office/officeart/2005/8/layout/orgChart1"/>
    <dgm:cxn modelId="{F70D3156-61FB-42A9-9321-BE39C89C2F3B}" type="presOf" srcId="{DFD5419E-F4E1-4811-AEAB-7DBAE87CB7E9}" destId="{971BD2B8-E144-4182-8BEE-571D7AB9B373}" srcOrd="1" destOrd="0" presId="urn:microsoft.com/office/officeart/2005/8/layout/orgChart1"/>
    <dgm:cxn modelId="{7226C77D-7BAA-4D2C-A1A4-8D11CD700745}" srcId="{B9D2B9B1-FCA4-4C0E-A02E-E93CD38563B1}" destId="{640BCBB1-4057-41E1-8580-94A7DFE31958}" srcOrd="4" destOrd="0" parTransId="{484B97A4-B318-4052-B1BF-8CED9F76767D}" sibTransId="{58E385AE-3853-4416-9E3A-1D02D2201733}"/>
    <dgm:cxn modelId="{F8A6EC8C-79D7-4219-BBFF-38D76DF4256D}" type="presOf" srcId="{49286728-1CF9-4367-99E3-0FFC48739B90}" destId="{84871EC2-B5F8-44FC-9FEA-6AD7763928F3}" srcOrd="0" destOrd="0" presId="urn:microsoft.com/office/officeart/2005/8/layout/orgChart1"/>
    <dgm:cxn modelId="{72C1FA97-6578-4A9D-AE4E-6146A8FAB8FD}" type="presOf" srcId="{9E8A5164-5109-4714-B68F-57BE59144ABE}" destId="{37E84940-4D29-4612-B62D-3C8CD66A1540}" srcOrd="1" destOrd="0" presId="urn:microsoft.com/office/officeart/2005/8/layout/orgChart1"/>
    <dgm:cxn modelId="{B66A3399-1EE4-4912-9C8B-90910DD0A747}" type="presOf" srcId="{B077AC4B-EF25-4F36-A23B-160B5BDB0070}" destId="{9D27944E-FA28-4C8B-947D-103BB36E4378}" srcOrd="0" destOrd="0" presId="urn:microsoft.com/office/officeart/2005/8/layout/orgChart1"/>
    <dgm:cxn modelId="{674D839A-25F7-4AD7-87F7-1697856D7123}" type="presOf" srcId="{9BB9960F-EF52-4AE8-AB91-EF7C3A24AA16}" destId="{197C0120-414E-4F8C-9250-7D680BFB8AA6}" srcOrd="0" destOrd="0" presId="urn:microsoft.com/office/officeart/2005/8/layout/orgChart1"/>
    <dgm:cxn modelId="{366F7C9B-445C-4B9B-BA5C-1BF338176FAD}" srcId="{B9D2B9B1-FCA4-4C0E-A02E-E93CD38563B1}" destId="{DFD5419E-F4E1-4811-AEAB-7DBAE87CB7E9}" srcOrd="2" destOrd="0" parTransId="{D1A13597-1244-475F-AC87-5EE752F6E296}" sibTransId="{6FA76309-0409-4C09-81EE-B61529ADA001}"/>
    <dgm:cxn modelId="{B3D5A2AD-0DD1-42ED-95EC-C0FACCE73A1D}" type="presOf" srcId="{FCABAFC8-3701-49CE-B0EB-F3FD1E2E1200}" destId="{38AE1F8B-232D-4656-9832-2B3080E6D371}" srcOrd="1" destOrd="0" presId="urn:microsoft.com/office/officeart/2005/8/layout/orgChart1"/>
    <dgm:cxn modelId="{07D665B2-72B2-4F66-A165-BD257025B2EF}" type="presOf" srcId="{9E8A5164-5109-4714-B68F-57BE59144ABE}" destId="{008627BD-9651-4BB9-BBD2-D457AFAB58CC}" srcOrd="0" destOrd="0" presId="urn:microsoft.com/office/officeart/2005/8/layout/orgChart1"/>
    <dgm:cxn modelId="{4DD5B0B5-A569-40F2-AB2C-7504C53AAD90}" type="presOf" srcId="{855C2BA4-EE8A-481F-842B-A5EB87E5F424}" destId="{015FE791-EDF9-45D9-8F99-34DD871DE35F}" srcOrd="0" destOrd="0" presId="urn:microsoft.com/office/officeart/2005/8/layout/orgChart1"/>
    <dgm:cxn modelId="{67B7C2BE-AAA2-4D7C-AEA0-3CD73CF396C0}" type="presOf" srcId="{D1A13597-1244-475F-AC87-5EE752F6E296}" destId="{2911073A-1FD3-4524-8C19-1DDBA2D6D760}" srcOrd="0" destOrd="0" presId="urn:microsoft.com/office/officeart/2005/8/layout/orgChart1"/>
    <dgm:cxn modelId="{AE0CD5E6-CE27-4442-A32D-8D821994DC67}" srcId="{B9D2B9B1-FCA4-4C0E-A02E-E93CD38563B1}" destId="{FCABAFC8-3701-49CE-B0EB-F3FD1E2E1200}" srcOrd="0" destOrd="0" parTransId="{8C8F3B84-617B-4B8B-A136-D9B3D02AF7AF}" sibTransId="{B7BD1DC4-1277-400A-B836-CEA75978D95D}"/>
    <dgm:cxn modelId="{9592ABF1-360C-4CE2-8E76-BEEE0761BE7C}" type="presOf" srcId="{484B97A4-B318-4052-B1BF-8CED9F76767D}" destId="{DC949D08-000B-4103-9442-CD68DF039AD9}" srcOrd="0" destOrd="0" presId="urn:microsoft.com/office/officeart/2005/8/layout/orgChart1"/>
    <dgm:cxn modelId="{725B5BF7-24F5-4EF9-87A6-EC7BC1542B1A}" type="presOf" srcId="{BBE82C74-A27C-4B36-B1C1-80150B4FDC38}" destId="{DABDD774-C286-4495-96EE-37D2912599CF}" srcOrd="0" destOrd="0" presId="urn:microsoft.com/office/officeart/2005/8/layout/orgChart1"/>
    <dgm:cxn modelId="{4F7DE6F7-8598-4458-9867-37B3374F186B}" type="presOf" srcId="{B9D2B9B1-FCA4-4C0E-A02E-E93CD38563B1}" destId="{2C418945-49F0-4F7D-AA12-DB395A0949FF}" srcOrd="0" destOrd="0" presId="urn:microsoft.com/office/officeart/2005/8/layout/orgChart1"/>
    <dgm:cxn modelId="{48CD2AFF-8063-4E12-B6CF-6061DEB06135}" srcId="{B9D2B9B1-FCA4-4C0E-A02E-E93CD38563B1}" destId="{11735AF8-63BE-4BA5-9338-12D17602C02C}" srcOrd="5" destOrd="0" parTransId="{ED3AB68A-B517-43C2-A479-AF676E7DF050}" sibTransId="{9E6B2FBD-2846-48F6-B15A-27E7F0DF7EB5}"/>
    <dgm:cxn modelId="{48D881B3-FE42-44BB-86DE-55D2C78330D2}" type="presParOf" srcId="{9D27944E-FA28-4C8B-947D-103BB36E4378}" destId="{346E6F0D-D5E1-42C6-86F8-9574422D26DD}" srcOrd="0" destOrd="0" presId="urn:microsoft.com/office/officeart/2005/8/layout/orgChart1"/>
    <dgm:cxn modelId="{40B7C3EF-28F5-42F7-A5E2-7F41302B618B}" type="presParOf" srcId="{346E6F0D-D5E1-42C6-86F8-9574422D26DD}" destId="{A9123DCF-62BB-4567-9171-A9DC47588B50}" srcOrd="0" destOrd="0" presId="urn:microsoft.com/office/officeart/2005/8/layout/orgChart1"/>
    <dgm:cxn modelId="{ACC640AB-BD0C-494E-83D3-E25DCCD1755A}" type="presParOf" srcId="{A9123DCF-62BB-4567-9171-A9DC47588B50}" destId="{2C418945-49F0-4F7D-AA12-DB395A0949FF}" srcOrd="0" destOrd="0" presId="urn:microsoft.com/office/officeart/2005/8/layout/orgChart1"/>
    <dgm:cxn modelId="{FFBB25A5-4144-4179-89D1-DF25A93FE3C0}" type="presParOf" srcId="{A9123DCF-62BB-4567-9171-A9DC47588B50}" destId="{643601DD-3895-4234-B6CD-D61D6F443770}" srcOrd="1" destOrd="0" presId="urn:microsoft.com/office/officeart/2005/8/layout/orgChart1"/>
    <dgm:cxn modelId="{AA6E79BD-7FE7-4846-85E6-498FE918031F}" type="presParOf" srcId="{346E6F0D-D5E1-42C6-86F8-9574422D26DD}" destId="{804689D0-4056-4FA7-98DD-FEA0A6F93CD8}" srcOrd="1" destOrd="0" presId="urn:microsoft.com/office/officeart/2005/8/layout/orgChart1"/>
    <dgm:cxn modelId="{70CFDA4D-8527-4F01-A3AD-59CD044FC779}" type="presParOf" srcId="{804689D0-4056-4FA7-98DD-FEA0A6F93CD8}" destId="{2911073A-1FD3-4524-8C19-1DDBA2D6D760}" srcOrd="0" destOrd="0" presId="urn:microsoft.com/office/officeart/2005/8/layout/orgChart1"/>
    <dgm:cxn modelId="{CCE08044-EB18-41CE-BDB9-FC77997D83C4}" type="presParOf" srcId="{804689D0-4056-4FA7-98DD-FEA0A6F93CD8}" destId="{3BE61A3D-66CB-4DAA-ADA9-2B4F5B63B8F4}" srcOrd="1" destOrd="0" presId="urn:microsoft.com/office/officeart/2005/8/layout/orgChart1"/>
    <dgm:cxn modelId="{61B0ECDB-0580-4DFA-ACDB-560CFDD81F4D}" type="presParOf" srcId="{3BE61A3D-66CB-4DAA-ADA9-2B4F5B63B8F4}" destId="{FFFCB695-AE9C-4A48-8F76-D359ABA5B58E}" srcOrd="0" destOrd="0" presId="urn:microsoft.com/office/officeart/2005/8/layout/orgChart1"/>
    <dgm:cxn modelId="{F750227A-3875-40E8-B21E-C11AEA04FBC2}" type="presParOf" srcId="{FFFCB695-AE9C-4A48-8F76-D359ABA5B58E}" destId="{6ADF3009-3E4C-451E-9935-F9B9C1E2C6E9}" srcOrd="0" destOrd="0" presId="urn:microsoft.com/office/officeart/2005/8/layout/orgChart1"/>
    <dgm:cxn modelId="{7589768A-5A07-4E06-92E2-CA381C284766}" type="presParOf" srcId="{FFFCB695-AE9C-4A48-8F76-D359ABA5B58E}" destId="{971BD2B8-E144-4182-8BEE-571D7AB9B373}" srcOrd="1" destOrd="0" presId="urn:microsoft.com/office/officeart/2005/8/layout/orgChart1"/>
    <dgm:cxn modelId="{AC5C1C48-1364-42E9-B79E-7318E872EFF8}" type="presParOf" srcId="{3BE61A3D-66CB-4DAA-ADA9-2B4F5B63B8F4}" destId="{C3B059A0-0A33-4DA0-8C26-4DA53843E33E}" srcOrd="1" destOrd="0" presId="urn:microsoft.com/office/officeart/2005/8/layout/orgChart1"/>
    <dgm:cxn modelId="{E6BF8A72-9C3F-4D02-8314-898DB35C987D}" type="presParOf" srcId="{3BE61A3D-66CB-4DAA-ADA9-2B4F5B63B8F4}" destId="{F3519EB0-AAEC-4D58-A6BE-3CBCE1A4D0FD}" srcOrd="2" destOrd="0" presId="urn:microsoft.com/office/officeart/2005/8/layout/orgChart1"/>
    <dgm:cxn modelId="{CFBF0A54-2228-4609-BCA6-FFFCAFEDCAEE}" type="presParOf" srcId="{804689D0-4056-4FA7-98DD-FEA0A6F93CD8}" destId="{84871EC2-B5F8-44FC-9FEA-6AD7763928F3}" srcOrd="2" destOrd="0" presId="urn:microsoft.com/office/officeart/2005/8/layout/orgChart1"/>
    <dgm:cxn modelId="{2FC9F5FD-4CFB-4FD6-87D3-26BBE0B9EE0B}" type="presParOf" srcId="{804689D0-4056-4FA7-98DD-FEA0A6F93CD8}" destId="{FC98BA9C-A2B9-489D-9582-DDEEE9EC13F4}" srcOrd="3" destOrd="0" presId="urn:microsoft.com/office/officeart/2005/8/layout/orgChart1"/>
    <dgm:cxn modelId="{AF2EE1AC-87FD-452E-98B2-AF20AACD9016}" type="presParOf" srcId="{FC98BA9C-A2B9-489D-9582-DDEEE9EC13F4}" destId="{D8062A96-73EA-48EA-81CD-CA9E3975202C}" srcOrd="0" destOrd="0" presId="urn:microsoft.com/office/officeart/2005/8/layout/orgChart1"/>
    <dgm:cxn modelId="{AF261442-9AEC-49A2-BA10-0AA0C1BC6837}" type="presParOf" srcId="{D8062A96-73EA-48EA-81CD-CA9E3975202C}" destId="{DABDD774-C286-4495-96EE-37D2912599CF}" srcOrd="0" destOrd="0" presId="urn:microsoft.com/office/officeart/2005/8/layout/orgChart1"/>
    <dgm:cxn modelId="{651081A1-54C5-4AE6-96E4-6954C42E2414}" type="presParOf" srcId="{D8062A96-73EA-48EA-81CD-CA9E3975202C}" destId="{74092588-F3E1-481B-8056-548D2D735587}" srcOrd="1" destOrd="0" presId="urn:microsoft.com/office/officeart/2005/8/layout/orgChart1"/>
    <dgm:cxn modelId="{260AA565-AD28-46F3-B43E-4099B2309684}" type="presParOf" srcId="{FC98BA9C-A2B9-489D-9582-DDEEE9EC13F4}" destId="{8E96FDA3-7B36-464B-8B63-951A39DED1C4}" srcOrd="1" destOrd="0" presId="urn:microsoft.com/office/officeart/2005/8/layout/orgChart1"/>
    <dgm:cxn modelId="{FE1709F5-195A-4BE5-A3F9-89806CDB27D6}" type="presParOf" srcId="{FC98BA9C-A2B9-489D-9582-DDEEE9EC13F4}" destId="{C6B23C08-3B4A-494C-AEA5-12AD8D9964E4}" srcOrd="2" destOrd="0" presId="urn:microsoft.com/office/officeart/2005/8/layout/orgChart1"/>
    <dgm:cxn modelId="{B728A5CA-D438-4CA5-9399-D80841506F33}" type="presParOf" srcId="{804689D0-4056-4FA7-98DD-FEA0A6F93CD8}" destId="{DC949D08-000B-4103-9442-CD68DF039AD9}" srcOrd="4" destOrd="0" presId="urn:microsoft.com/office/officeart/2005/8/layout/orgChart1"/>
    <dgm:cxn modelId="{C7A7BB68-090E-4629-A43B-6640E70F72E5}" type="presParOf" srcId="{804689D0-4056-4FA7-98DD-FEA0A6F93CD8}" destId="{8EF20016-E810-4136-8A8A-C837AE9F068F}" srcOrd="5" destOrd="0" presId="urn:microsoft.com/office/officeart/2005/8/layout/orgChart1"/>
    <dgm:cxn modelId="{E0769A04-30FC-4925-ACBB-B0AB1DAFD1D1}" type="presParOf" srcId="{8EF20016-E810-4136-8A8A-C837AE9F068F}" destId="{D64AB171-1634-4C61-BB1A-B2EFD0C7B688}" srcOrd="0" destOrd="0" presId="urn:microsoft.com/office/officeart/2005/8/layout/orgChart1"/>
    <dgm:cxn modelId="{51114DDA-6348-4FE9-99BC-A08CAF6B4936}" type="presParOf" srcId="{D64AB171-1634-4C61-BB1A-B2EFD0C7B688}" destId="{2D0A7D2C-5495-4EEF-9553-DC07EFBF5791}" srcOrd="0" destOrd="0" presId="urn:microsoft.com/office/officeart/2005/8/layout/orgChart1"/>
    <dgm:cxn modelId="{A99CEF48-A8D0-4DCB-8A5B-72F3EEBFB2CE}" type="presParOf" srcId="{D64AB171-1634-4C61-BB1A-B2EFD0C7B688}" destId="{F8650195-C486-4083-A805-06ACC5583403}" srcOrd="1" destOrd="0" presId="urn:microsoft.com/office/officeart/2005/8/layout/orgChart1"/>
    <dgm:cxn modelId="{6CA42EBF-2FEC-41A7-99E4-C7E7645616B3}" type="presParOf" srcId="{8EF20016-E810-4136-8A8A-C837AE9F068F}" destId="{12411FEA-6FF9-4247-8BFC-6612092AC8C0}" srcOrd="1" destOrd="0" presId="urn:microsoft.com/office/officeart/2005/8/layout/orgChart1"/>
    <dgm:cxn modelId="{91811FF3-3F63-4D26-82F7-C3097F26FC8A}" type="presParOf" srcId="{8EF20016-E810-4136-8A8A-C837AE9F068F}" destId="{CA6ECBB2-0BF5-4C22-B377-E6EC76B44DB6}" srcOrd="2" destOrd="0" presId="urn:microsoft.com/office/officeart/2005/8/layout/orgChart1"/>
    <dgm:cxn modelId="{EBCE7BD5-D527-4493-B4AD-6802CA2E7AF8}" type="presParOf" srcId="{804689D0-4056-4FA7-98DD-FEA0A6F93CD8}" destId="{85F09C4A-0BC1-4131-AB46-3CE58994A199}" srcOrd="6" destOrd="0" presId="urn:microsoft.com/office/officeart/2005/8/layout/orgChart1"/>
    <dgm:cxn modelId="{123E7114-F542-4A9A-BBF0-BE4B018DE48D}" type="presParOf" srcId="{804689D0-4056-4FA7-98DD-FEA0A6F93CD8}" destId="{0BF0D5F7-E3CB-4248-8685-43C7D1F0D906}" srcOrd="7" destOrd="0" presId="urn:microsoft.com/office/officeart/2005/8/layout/orgChart1"/>
    <dgm:cxn modelId="{2A5E72FB-F5E4-4D6C-A5E8-AE2E53C763D1}" type="presParOf" srcId="{0BF0D5F7-E3CB-4248-8685-43C7D1F0D906}" destId="{F425EDA8-4348-4F2F-BA6B-494296B3571B}" srcOrd="0" destOrd="0" presId="urn:microsoft.com/office/officeart/2005/8/layout/orgChart1"/>
    <dgm:cxn modelId="{9D4AFAF6-372E-4884-AFC0-6E8327941DA2}" type="presParOf" srcId="{F425EDA8-4348-4F2F-BA6B-494296B3571B}" destId="{5AC9FB15-96E3-4A21-AAAB-94D254516602}" srcOrd="0" destOrd="0" presId="urn:microsoft.com/office/officeart/2005/8/layout/orgChart1"/>
    <dgm:cxn modelId="{03B5AEF9-E579-46F5-966B-EF9A60C298A7}" type="presParOf" srcId="{F425EDA8-4348-4F2F-BA6B-494296B3571B}" destId="{D17D24BE-BEC6-4EF6-AE09-2A03580CE573}" srcOrd="1" destOrd="0" presId="urn:microsoft.com/office/officeart/2005/8/layout/orgChart1"/>
    <dgm:cxn modelId="{B9882794-3274-4D96-8E57-B4D612FD5A4B}" type="presParOf" srcId="{0BF0D5F7-E3CB-4248-8685-43C7D1F0D906}" destId="{19418160-1BA6-4847-B6A5-8784479505CC}" srcOrd="1" destOrd="0" presId="urn:microsoft.com/office/officeart/2005/8/layout/orgChart1"/>
    <dgm:cxn modelId="{30AF4DE9-B361-4A15-8BED-4EC05B0ADEEC}" type="presParOf" srcId="{0BF0D5F7-E3CB-4248-8685-43C7D1F0D906}" destId="{580D8132-2030-4741-938A-4E09D0466FB1}" srcOrd="2" destOrd="0" presId="urn:microsoft.com/office/officeart/2005/8/layout/orgChart1"/>
    <dgm:cxn modelId="{65564540-3187-429E-832E-89378761462E}" type="presParOf" srcId="{804689D0-4056-4FA7-98DD-FEA0A6F93CD8}" destId="{E1376DF8-BD8B-4D24-89FE-A5574181AEF6}" srcOrd="8" destOrd="0" presId="urn:microsoft.com/office/officeart/2005/8/layout/orgChart1"/>
    <dgm:cxn modelId="{97824CB0-779D-4F5F-8508-F440ABD5DCE6}" type="presParOf" srcId="{804689D0-4056-4FA7-98DD-FEA0A6F93CD8}" destId="{B601C087-635E-4998-9B3D-C1E460BAB409}" srcOrd="9" destOrd="0" presId="urn:microsoft.com/office/officeart/2005/8/layout/orgChart1"/>
    <dgm:cxn modelId="{A0D44FDD-657A-46EA-911E-1B962A4A4BB0}" type="presParOf" srcId="{B601C087-635E-4998-9B3D-C1E460BAB409}" destId="{F3DA95A8-99F9-4515-97D3-DB64EC126444}" srcOrd="0" destOrd="0" presId="urn:microsoft.com/office/officeart/2005/8/layout/orgChart1"/>
    <dgm:cxn modelId="{998D2FA5-2F40-4C4B-9113-1E50C11EABB4}" type="presParOf" srcId="{F3DA95A8-99F9-4515-97D3-DB64EC126444}" destId="{015FE791-EDF9-45D9-8F99-34DD871DE35F}" srcOrd="0" destOrd="0" presId="urn:microsoft.com/office/officeart/2005/8/layout/orgChart1"/>
    <dgm:cxn modelId="{298FDCA3-E7BA-495C-BBF9-0C3F567B66D6}" type="presParOf" srcId="{F3DA95A8-99F9-4515-97D3-DB64EC126444}" destId="{6441FC74-23DA-49D2-A93A-1B7FFA546AEB}" srcOrd="1" destOrd="0" presId="urn:microsoft.com/office/officeart/2005/8/layout/orgChart1"/>
    <dgm:cxn modelId="{1CBB8DE2-50EA-45A5-AA34-1E961E9B004D}" type="presParOf" srcId="{B601C087-635E-4998-9B3D-C1E460BAB409}" destId="{F99E9540-E50A-46CB-B267-F63F44F0659C}" srcOrd="1" destOrd="0" presId="urn:microsoft.com/office/officeart/2005/8/layout/orgChart1"/>
    <dgm:cxn modelId="{86B337CC-B2E2-43F0-8C53-63989DB98E81}" type="presParOf" srcId="{B601C087-635E-4998-9B3D-C1E460BAB409}" destId="{60C59925-9431-425F-BF2A-C8E539D24270}" srcOrd="2" destOrd="0" presId="urn:microsoft.com/office/officeart/2005/8/layout/orgChart1"/>
    <dgm:cxn modelId="{6013577A-368D-4519-8951-7327F9576A6A}" type="presParOf" srcId="{346E6F0D-D5E1-42C6-86F8-9574422D26DD}" destId="{D28B1A20-1D58-4B63-AC8F-1B7F8D257F60}" srcOrd="2" destOrd="0" presId="urn:microsoft.com/office/officeart/2005/8/layout/orgChart1"/>
    <dgm:cxn modelId="{FB012DED-FEA1-4B55-ABA7-48201B9114EA}" type="presParOf" srcId="{D28B1A20-1D58-4B63-AC8F-1B7F8D257F60}" destId="{9E3761C7-8B11-4E79-9EF1-589F28AE4B05}" srcOrd="0" destOrd="0" presId="urn:microsoft.com/office/officeart/2005/8/layout/orgChart1"/>
    <dgm:cxn modelId="{9C6FCF3F-BF26-4E16-A375-A9C9628CC539}" type="presParOf" srcId="{D28B1A20-1D58-4B63-AC8F-1B7F8D257F60}" destId="{DE1EEC18-2B34-4277-81CE-9A6004A91B84}" srcOrd="1" destOrd="0" presId="urn:microsoft.com/office/officeart/2005/8/layout/orgChart1"/>
    <dgm:cxn modelId="{3D0C40FD-E10F-4B8D-A796-2F4B9A898F19}" type="presParOf" srcId="{DE1EEC18-2B34-4277-81CE-9A6004A91B84}" destId="{C3D77C71-E6FD-4B8B-B76C-3496A5AD1F6C}" srcOrd="0" destOrd="0" presId="urn:microsoft.com/office/officeart/2005/8/layout/orgChart1"/>
    <dgm:cxn modelId="{FABC958B-4B1D-43E0-9A98-CA4639AD57B6}" type="presParOf" srcId="{C3D77C71-E6FD-4B8B-B76C-3496A5AD1F6C}" destId="{FC0A54A6-5DFA-4C54-8D7A-50C52D208608}" srcOrd="0" destOrd="0" presId="urn:microsoft.com/office/officeart/2005/8/layout/orgChart1"/>
    <dgm:cxn modelId="{886DCA31-C124-41AF-9929-E2999A748B10}" type="presParOf" srcId="{C3D77C71-E6FD-4B8B-B76C-3496A5AD1F6C}" destId="{38AE1F8B-232D-4656-9832-2B3080E6D371}" srcOrd="1" destOrd="0" presId="urn:microsoft.com/office/officeart/2005/8/layout/orgChart1"/>
    <dgm:cxn modelId="{D681D513-96AE-4B6D-BB4B-B92258B0D8E4}" type="presParOf" srcId="{DE1EEC18-2B34-4277-81CE-9A6004A91B84}" destId="{76D4A27D-E91A-4C31-8BC4-D647B6BC1DE4}" srcOrd="1" destOrd="0" presId="urn:microsoft.com/office/officeart/2005/8/layout/orgChart1"/>
    <dgm:cxn modelId="{F526D592-A9E3-4D55-91C1-40410CCF1D53}" type="presParOf" srcId="{DE1EEC18-2B34-4277-81CE-9A6004A91B84}" destId="{1E303272-5253-4811-9315-260C19D57306}" srcOrd="2" destOrd="0" presId="urn:microsoft.com/office/officeart/2005/8/layout/orgChart1"/>
    <dgm:cxn modelId="{B4F9C583-6467-47E3-B2FC-412A3A8B1D5E}" type="presParOf" srcId="{D28B1A20-1D58-4B63-AC8F-1B7F8D257F60}" destId="{197C0120-414E-4F8C-9250-7D680BFB8AA6}" srcOrd="2" destOrd="0" presId="urn:microsoft.com/office/officeart/2005/8/layout/orgChart1"/>
    <dgm:cxn modelId="{C2FF44AE-9938-41A0-B309-DFA5B7D0B64E}" type="presParOf" srcId="{D28B1A20-1D58-4B63-AC8F-1B7F8D257F60}" destId="{A0485E03-C3A5-4220-97CE-1B22838D5618}" srcOrd="3" destOrd="0" presId="urn:microsoft.com/office/officeart/2005/8/layout/orgChart1"/>
    <dgm:cxn modelId="{AAC7D826-2218-4989-9590-EEF7E391EAFE}" type="presParOf" srcId="{A0485E03-C3A5-4220-97CE-1B22838D5618}" destId="{A84F4C17-AFFF-4DED-9188-BB3E5269FBC0}" srcOrd="0" destOrd="0" presId="urn:microsoft.com/office/officeart/2005/8/layout/orgChart1"/>
    <dgm:cxn modelId="{4BB00EEE-6B37-4928-A702-72D85F73F38B}" type="presParOf" srcId="{A84F4C17-AFFF-4DED-9188-BB3E5269FBC0}" destId="{008627BD-9651-4BB9-BBD2-D457AFAB58CC}" srcOrd="0" destOrd="0" presId="urn:microsoft.com/office/officeart/2005/8/layout/orgChart1"/>
    <dgm:cxn modelId="{A379D80A-AB3D-4585-B477-4450CE4677D6}" type="presParOf" srcId="{A84F4C17-AFFF-4DED-9188-BB3E5269FBC0}" destId="{37E84940-4D29-4612-B62D-3C8CD66A1540}" srcOrd="1" destOrd="0" presId="urn:microsoft.com/office/officeart/2005/8/layout/orgChart1"/>
    <dgm:cxn modelId="{065EF376-9CCF-41C3-9653-E71114800952}" type="presParOf" srcId="{A0485E03-C3A5-4220-97CE-1B22838D5618}" destId="{83F0A466-D753-4AA8-96C5-428C6FEA4624}" srcOrd="1" destOrd="0" presId="urn:microsoft.com/office/officeart/2005/8/layout/orgChart1"/>
    <dgm:cxn modelId="{32AF8202-F883-47B6-9EDB-A186EFE50190}" type="presParOf" srcId="{A0485E03-C3A5-4220-97CE-1B22838D5618}" destId="{0C7AEDA5-A93C-4914-85F8-21789C10BD38}" srcOrd="2" destOrd="0" presId="urn:microsoft.com/office/officeart/2005/8/layout/orgChart1"/>
  </dgm:cxnLst>
  <dgm:bg>
    <a:solidFill>
      <a:schemeClr val="accent5">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A0F45D-2A9A-4AD0-9C32-8B3561DC1DE5}"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GB"/>
        </a:p>
      </dgm:t>
    </dgm:pt>
    <dgm:pt modelId="{03BA5CE2-DFCB-43E1-A3FA-62C476AFF26F}">
      <dgm:prSet phldrT="[Text]"/>
      <dgm:spPr>
        <a:solidFill>
          <a:schemeClr val="accent6">
            <a:lumMod val="50000"/>
          </a:schemeClr>
        </a:solidFill>
      </dgm:spPr>
      <dgm:t>
        <a:bodyPr/>
        <a:lstStyle/>
        <a:p>
          <a:r>
            <a:rPr lang="en-GB" b="1" dirty="0"/>
            <a:t>Steering Committee</a:t>
          </a:r>
        </a:p>
      </dgm:t>
    </dgm:pt>
    <dgm:pt modelId="{C720CBC4-A79D-46DE-BC7F-9A68A4E099DB}" type="parTrans" cxnId="{8AB05142-47A8-402C-AC2E-93515CA059A7}">
      <dgm:prSet/>
      <dgm:spPr/>
      <dgm:t>
        <a:bodyPr/>
        <a:lstStyle/>
        <a:p>
          <a:endParaRPr lang="en-GB"/>
        </a:p>
      </dgm:t>
    </dgm:pt>
    <dgm:pt modelId="{420C17AB-F1B1-4DDE-855C-852220E4FF70}" type="sibTrans" cxnId="{8AB05142-47A8-402C-AC2E-93515CA059A7}">
      <dgm:prSet/>
      <dgm:spPr/>
      <dgm:t>
        <a:bodyPr/>
        <a:lstStyle/>
        <a:p>
          <a:endParaRPr lang="en-GB"/>
        </a:p>
      </dgm:t>
    </dgm:pt>
    <dgm:pt modelId="{5615927B-DCF7-4522-B8F8-876A79D65AF5}">
      <dgm:prSet phldrT="[Text]" custT="1"/>
      <dgm:spPr>
        <a:solidFill>
          <a:schemeClr val="accent6">
            <a:lumMod val="60000"/>
            <a:lumOff val="40000"/>
            <a:alpha val="90000"/>
          </a:schemeClr>
        </a:solidFill>
      </dgm:spPr>
      <dgm:t>
        <a:bodyPr/>
        <a:lstStyle/>
        <a:p>
          <a:pPr algn="l"/>
          <a:r>
            <a:rPr lang="en-US" sz="2000" dirty="0">
              <a:solidFill>
                <a:schemeClr val="tx1"/>
              </a:solidFill>
            </a:rPr>
            <a:t>1. Provide overall coordination of DD activities</a:t>
          </a:r>
        </a:p>
        <a:p>
          <a:pPr algn="l"/>
          <a:r>
            <a:rPr lang="en-US" sz="2000" dirty="0">
              <a:solidFill>
                <a:schemeClr val="tx1"/>
              </a:solidFill>
            </a:rPr>
            <a:t>2. Meets biannually to review implementation status and re-</a:t>
          </a:r>
          <a:r>
            <a:rPr lang="en-US" sz="2000" dirty="0" err="1">
              <a:solidFill>
                <a:schemeClr val="tx1"/>
              </a:solidFill>
            </a:rPr>
            <a:t>strategise</a:t>
          </a:r>
          <a:r>
            <a:rPr lang="en-US" sz="2000" dirty="0">
              <a:solidFill>
                <a:schemeClr val="tx1"/>
              </a:solidFill>
            </a:rPr>
            <a:t> on the advice of the technical committees</a:t>
          </a:r>
        </a:p>
        <a:p>
          <a:pPr algn="l"/>
          <a:r>
            <a:rPr lang="en-US" sz="2000" dirty="0">
              <a:solidFill>
                <a:schemeClr val="tx1"/>
              </a:solidFill>
            </a:rPr>
            <a:t>3. Signal policy direction for all MDAs involved in the process</a:t>
          </a:r>
          <a:endParaRPr lang="en-GB" sz="2000" dirty="0"/>
        </a:p>
      </dgm:t>
    </dgm:pt>
    <dgm:pt modelId="{A38CB379-0DE5-48C0-B651-6C327657302A}" type="parTrans" cxnId="{A891C5CE-0E89-430F-A50D-01CFD5C8FEAA}">
      <dgm:prSet/>
      <dgm:spPr>
        <a:ln w="57150">
          <a:solidFill>
            <a:schemeClr val="accent1"/>
          </a:solidFill>
        </a:ln>
      </dgm:spPr>
      <dgm:t>
        <a:bodyPr/>
        <a:lstStyle/>
        <a:p>
          <a:endParaRPr lang="en-GB"/>
        </a:p>
      </dgm:t>
    </dgm:pt>
    <dgm:pt modelId="{29442264-A53C-4D07-9FD3-F51BE83F173D}" type="sibTrans" cxnId="{A891C5CE-0E89-430F-A50D-01CFD5C8FEAA}">
      <dgm:prSet/>
      <dgm:spPr/>
      <dgm:t>
        <a:bodyPr/>
        <a:lstStyle/>
        <a:p>
          <a:endParaRPr lang="en-GB"/>
        </a:p>
      </dgm:t>
    </dgm:pt>
    <dgm:pt modelId="{52414158-09F9-42E6-8325-1AE2C06FE2DC}">
      <dgm:prSet phldrT="[Text]"/>
      <dgm:spPr>
        <a:solidFill>
          <a:srgbClr val="002060"/>
        </a:solidFill>
      </dgm:spPr>
      <dgm:t>
        <a:bodyPr/>
        <a:lstStyle/>
        <a:p>
          <a:r>
            <a:rPr lang="en-GB" b="1" dirty="0"/>
            <a:t>Implementation Committee</a:t>
          </a:r>
        </a:p>
      </dgm:t>
    </dgm:pt>
    <dgm:pt modelId="{34E3125F-FABF-4EE3-AB5A-700BEF8FA8F4}" type="parTrans" cxnId="{4A11DC94-C9E5-46C2-874C-2B74FB343BA4}">
      <dgm:prSet/>
      <dgm:spPr/>
      <dgm:t>
        <a:bodyPr/>
        <a:lstStyle/>
        <a:p>
          <a:endParaRPr lang="en-GB"/>
        </a:p>
      </dgm:t>
    </dgm:pt>
    <dgm:pt modelId="{FFCE88CD-C328-4666-B3B1-E0B659275823}" type="sibTrans" cxnId="{4A11DC94-C9E5-46C2-874C-2B74FB343BA4}">
      <dgm:prSet/>
      <dgm:spPr/>
      <dgm:t>
        <a:bodyPr/>
        <a:lstStyle/>
        <a:p>
          <a:endParaRPr lang="en-GB"/>
        </a:p>
      </dgm:t>
    </dgm:pt>
    <dgm:pt modelId="{510213B0-EBAC-4096-AA44-469A54FC6A37}">
      <dgm:prSet phldrT="[Text]" custT="1"/>
      <dgm:spPr>
        <a:solidFill>
          <a:srgbClr val="99CCFF">
            <a:alpha val="90000"/>
          </a:srgbClr>
        </a:solidFill>
      </dgm:spPr>
      <dgm:t>
        <a:bodyPr/>
        <a:lstStyle/>
        <a:p>
          <a:pPr algn="l"/>
          <a:r>
            <a:rPr lang="en-US" sz="2000" dirty="0">
              <a:solidFill>
                <a:schemeClr val="tx1"/>
              </a:solidFill>
              <a:effectLst/>
              <a:ea typeface="Calibri" panose="020F0502020204030204" pitchFamily="34" charset="0"/>
              <a:cs typeface="Times New Roman" panose="02020603050405020304" pitchFamily="18" charset="0"/>
            </a:rPr>
            <a:t>1. Develop the detailed implementation plan </a:t>
          </a:r>
          <a:r>
            <a:rPr lang="en-US" sz="2000" dirty="0">
              <a:solidFill>
                <a:schemeClr val="tx1"/>
              </a:solidFill>
              <a:ea typeface="Calibri" panose="020F0502020204030204" pitchFamily="34" charset="0"/>
              <a:cs typeface="Times New Roman" panose="02020603050405020304" pitchFamily="18" charset="0"/>
            </a:rPr>
            <a:t>containing </a:t>
          </a:r>
          <a:r>
            <a:rPr lang="en-US" sz="2000" dirty="0">
              <a:solidFill>
                <a:schemeClr val="tx1"/>
              </a:solidFill>
              <a:effectLst/>
              <a:ea typeface="Calibri" panose="020F0502020204030204" pitchFamily="34" charset="0"/>
              <a:cs typeface="Times New Roman" panose="02020603050405020304" pitchFamily="18" charset="0"/>
            </a:rPr>
            <a:t>detailed activities, timeline for delivery, and financing strategy</a:t>
          </a:r>
        </a:p>
        <a:p>
          <a:pPr algn="l"/>
          <a:r>
            <a:rPr lang="en-US" sz="2000" dirty="0">
              <a:solidFill>
                <a:schemeClr val="tx1"/>
              </a:solidFill>
            </a:rPr>
            <a:t>2. Meets quarterly to review progress of the  planned activities</a:t>
          </a:r>
        </a:p>
        <a:p>
          <a:pPr algn="l"/>
          <a:r>
            <a:rPr lang="en-US" sz="2000" dirty="0">
              <a:solidFill>
                <a:schemeClr val="tx1"/>
              </a:solidFill>
            </a:rPr>
            <a:t>3. Engaging strategic development partners and donors</a:t>
          </a:r>
        </a:p>
        <a:p>
          <a:pPr algn="l"/>
          <a:r>
            <a:rPr lang="en-US" sz="2000" dirty="0">
              <a:solidFill>
                <a:schemeClr val="tx1"/>
              </a:solidFill>
            </a:rPr>
            <a:t>4. DD Communication and advocacy </a:t>
          </a:r>
        </a:p>
        <a:p>
          <a:pPr algn="l"/>
          <a:r>
            <a:rPr lang="en-US" sz="2000" dirty="0">
              <a:solidFill>
                <a:schemeClr val="tx1"/>
              </a:solidFill>
            </a:rPr>
            <a:t>5.  Data Collection, modelling and analysis</a:t>
          </a:r>
        </a:p>
        <a:p>
          <a:pPr algn="l"/>
          <a:r>
            <a:rPr lang="en-US" sz="2000" dirty="0">
              <a:solidFill>
                <a:schemeClr val="tx1"/>
              </a:solidFill>
            </a:rPr>
            <a:t>5. Reports to the Steering Committee</a:t>
          </a:r>
          <a:endParaRPr lang="en-GB" sz="2000" dirty="0"/>
        </a:p>
      </dgm:t>
    </dgm:pt>
    <dgm:pt modelId="{558973B9-1520-4A29-8E21-F24BA8553514}" type="parTrans" cxnId="{B25915BD-E162-438A-9E99-B7B36C3609F0}">
      <dgm:prSet/>
      <dgm:spPr>
        <a:ln w="57150"/>
      </dgm:spPr>
      <dgm:t>
        <a:bodyPr/>
        <a:lstStyle/>
        <a:p>
          <a:endParaRPr lang="en-GB"/>
        </a:p>
      </dgm:t>
    </dgm:pt>
    <dgm:pt modelId="{17FCC46F-DCF1-4757-A36D-FE85FDF924F4}" type="sibTrans" cxnId="{B25915BD-E162-438A-9E99-B7B36C3609F0}">
      <dgm:prSet/>
      <dgm:spPr/>
      <dgm:t>
        <a:bodyPr/>
        <a:lstStyle/>
        <a:p>
          <a:endParaRPr lang="en-GB"/>
        </a:p>
      </dgm:t>
    </dgm:pt>
    <dgm:pt modelId="{2CD2779D-47EC-478B-8F31-B9708332629A}">
      <dgm:prSet phldrT="[Text]" custT="1"/>
      <dgm:spPr>
        <a:solidFill>
          <a:schemeClr val="accent3">
            <a:lumMod val="40000"/>
            <a:lumOff val="60000"/>
            <a:alpha val="90000"/>
          </a:schemeClr>
        </a:solidFill>
      </dgm:spPr>
      <dgm:t>
        <a:bodyPr/>
        <a:lstStyle/>
        <a:p>
          <a:pPr algn="l"/>
          <a:r>
            <a:rPr lang="en-US" sz="2000" dirty="0">
              <a:solidFill>
                <a:schemeClr val="tx1"/>
              </a:solidFill>
              <a:ea typeface="Calibri" panose="020F0502020204030204" pitchFamily="34" charset="0"/>
              <a:cs typeface="Times New Roman" panose="02020603050405020304" pitchFamily="18" charset="0"/>
            </a:rPr>
            <a:t>1. Monitor</a:t>
          </a:r>
          <a:r>
            <a:rPr lang="en-US" sz="2000" dirty="0">
              <a:solidFill>
                <a:schemeClr val="tx1"/>
              </a:solidFill>
              <a:effectLst/>
              <a:ea typeface="Calibri" panose="020F0502020204030204" pitchFamily="34" charset="0"/>
              <a:cs typeface="Times New Roman" panose="02020603050405020304" pitchFamily="18" charset="0"/>
            </a:rPr>
            <a:t> the </a:t>
          </a:r>
          <a:r>
            <a:rPr lang="en-GB" sz="2000" dirty="0">
              <a:solidFill>
                <a:schemeClr val="tx1"/>
              </a:solidFill>
            </a:rPr>
            <a:t>signature indicators for </a:t>
          </a:r>
          <a:r>
            <a:rPr lang="en-US" sz="2000" dirty="0">
              <a:solidFill>
                <a:schemeClr val="tx1"/>
              </a:solidFill>
              <a:ea typeface="Calibri" panose="020F0502020204030204" pitchFamily="34" charset="0"/>
              <a:cs typeface="Times New Roman" panose="02020603050405020304" pitchFamily="18" charset="0"/>
            </a:rPr>
            <a:t>tracking progress in the implementation of the DD activities</a:t>
          </a:r>
        </a:p>
        <a:p>
          <a:pPr algn="l"/>
          <a:r>
            <a:rPr lang="en-GB" sz="2000" dirty="0">
              <a:solidFill>
                <a:schemeClr val="tx1"/>
              </a:solidFill>
              <a:effectLst/>
              <a:ea typeface="Calibri" panose="020F0502020204030204" pitchFamily="34" charset="0"/>
              <a:cs typeface="Times New Roman" panose="02020603050405020304" pitchFamily="18" charset="0"/>
            </a:rPr>
            <a:t>2. Coordinate and report on progress in the  implementation </a:t>
          </a:r>
          <a:r>
            <a:rPr lang="en-US" sz="2000" dirty="0">
              <a:solidFill>
                <a:schemeClr val="tx1"/>
              </a:solidFill>
              <a:ea typeface="Calibri" panose="020F0502020204030204" pitchFamily="34" charset="0"/>
              <a:cs typeface="Times New Roman" panose="02020603050405020304" pitchFamily="18" charset="0"/>
            </a:rPr>
            <a:t>of the DD activities using </a:t>
          </a:r>
          <a:r>
            <a:rPr lang="en-GB" sz="2000" dirty="0">
              <a:solidFill>
                <a:schemeClr val="tx1"/>
              </a:solidFill>
              <a:effectLst/>
              <a:ea typeface="Calibri" panose="020F0502020204030204" pitchFamily="34" charset="0"/>
              <a:cs typeface="Times New Roman" panose="02020603050405020304" pitchFamily="18" charset="0"/>
            </a:rPr>
            <a:t>timeline targets set by Implementation Committee</a:t>
          </a:r>
        </a:p>
        <a:p>
          <a:pPr algn="l"/>
          <a:r>
            <a:rPr lang="en-US" sz="2000" dirty="0">
              <a:solidFill>
                <a:schemeClr val="tx1"/>
              </a:solidFill>
            </a:rPr>
            <a:t>3. Reports to the Steering Committee</a:t>
          </a:r>
          <a:endParaRPr lang="en-GB" sz="2000" dirty="0"/>
        </a:p>
      </dgm:t>
    </dgm:pt>
    <dgm:pt modelId="{D3B3A99D-DAB4-4CA8-95B9-54257EC3BD68}" type="parTrans" cxnId="{D3C230E6-F5EC-4181-A870-5B7FC231EECE}">
      <dgm:prSet/>
      <dgm:spPr>
        <a:ln w="57150"/>
      </dgm:spPr>
      <dgm:t>
        <a:bodyPr/>
        <a:lstStyle/>
        <a:p>
          <a:endParaRPr lang="en-GB"/>
        </a:p>
      </dgm:t>
    </dgm:pt>
    <dgm:pt modelId="{282BA305-4987-4067-A5C1-C5227B15A76C}" type="sibTrans" cxnId="{D3C230E6-F5EC-4181-A870-5B7FC231EECE}">
      <dgm:prSet/>
      <dgm:spPr/>
      <dgm:t>
        <a:bodyPr/>
        <a:lstStyle/>
        <a:p>
          <a:endParaRPr lang="en-GB"/>
        </a:p>
      </dgm:t>
    </dgm:pt>
    <dgm:pt modelId="{0D19ED74-DA9F-4426-A215-821129AF7E6D}">
      <dgm:prSet phldrT="[Text]"/>
      <dgm:spPr>
        <a:solidFill>
          <a:schemeClr val="accent3">
            <a:lumMod val="50000"/>
          </a:schemeClr>
        </a:solidFill>
      </dgm:spPr>
      <dgm:t>
        <a:bodyPr/>
        <a:lstStyle/>
        <a:p>
          <a:r>
            <a:rPr lang="en-GB" dirty="0"/>
            <a:t>Monitoring Committee</a:t>
          </a:r>
        </a:p>
      </dgm:t>
    </dgm:pt>
    <dgm:pt modelId="{841A6C7B-661E-44F5-8D38-BB93C3E2F479}" type="parTrans" cxnId="{8B741EBD-B516-4D4F-A747-B72A2D89AF2D}">
      <dgm:prSet/>
      <dgm:spPr/>
      <dgm:t>
        <a:bodyPr/>
        <a:lstStyle/>
        <a:p>
          <a:endParaRPr lang="en-GB"/>
        </a:p>
      </dgm:t>
    </dgm:pt>
    <dgm:pt modelId="{068AA67E-42DF-43D4-A755-F8C666AE35B9}" type="sibTrans" cxnId="{8B741EBD-B516-4D4F-A747-B72A2D89AF2D}">
      <dgm:prSet/>
      <dgm:spPr/>
      <dgm:t>
        <a:bodyPr/>
        <a:lstStyle/>
        <a:p>
          <a:endParaRPr lang="en-GB"/>
        </a:p>
      </dgm:t>
    </dgm:pt>
    <dgm:pt modelId="{82C7FF79-C017-4798-A5CE-91B3B6063650}" type="pres">
      <dgm:prSet presAssocID="{40A0F45D-2A9A-4AD0-9C32-8B3561DC1DE5}" presName="diagram" presStyleCnt="0">
        <dgm:presLayoutVars>
          <dgm:chPref val="1"/>
          <dgm:dir/>
          <dgm:animOne val="branch"/>
          <dgm:animLvl val="lvl"/>
          <dgm:resizeHandles/>
        </dgm:presLayoutVars>
      </dgm:prSet>
      <dgm:spPr/>
    </dgm:pt>
    <dgm:pt modelId="{EF7CCE85-BD63-4494-AB82-CA41A3C8A07F}" type="pres">
      <dgm:prSet presAssocID="{03BA5CE2-DFCB-43E1-A3FA-62C476AFF26F}" presName="root" presStyleCnt="0"/>
      <dgm:spPr/>
    </dgm:pt>
    <dgm:pt modelId="{850A554C-0A29-42BB-99A9-8A983EAC10B7}" type="pres">
      <dgm:prSet presAssocID="{03BA5CE2-DFCB-43E1-A3FA-62C476AFF26F}" presName="rootComposite" presStyleCnt="0"/>
      <dgm:spPr/>
    </dgm:pt>
    <dgm:pt modelId="{9017062A-9289-4B89-84E4-3E9238619178}" type="pres">
      <dgm:prSet presAssocID="{03BA5CE2-DFCB-43E1-A3FA-62C476AFF26F}" presName="rootText" presStyleLbl="node1" presStyleIdx="0" presStyleCnt="3" custLinFactNeighborX="-26376" custLinFactNeighborY="-116"/>
      <dgm:spPr/>
    </dgm:pt>
    <dgm:pt modelId="{ED4D89E3-F55A-4589-8770-FBB1A19BFE7C}" type="pres">
      <dgm:prSet presAssocID="{03BA5CE2-DFCB-43E1-A3FA-62C476AFF26F}" presName="rootConnector" presStyleLbl="node1" presStyleIdx="0" presStyleCnt="3"/>
      <dgm:spPr/>
    </dgm:pt>
    <dgm:pt modelId="{3AF7B2ED-BE88-43A2-A057-6A60C9D77687}" type="pres">
      <dgm:prSet presAssocID="{03BA5CE2-DFCB-43E1-A3FA-62C476AFF26F}" presName="childShape" presStyleCnt="0"/>
      <dgm:spPr/>
    </dgm:pt>
    <dgm:pt modelId="{9FF2D540-CBA1-45E6-8E4F-772AE5D2026F}" type="pres">
      <dgm:prSet presAssocID="{A38CB379-0DE5-48C0-B651-6C327657302A}" presName="Name13" presStyleLbl="parChTrans1D2" presStyleIdx="0" presStyleCnt="3"/>
      <dgm:spPr/>
    </dgm:pt>
    <dgm:pt modelId="{8316D288-B4C7-4EAF-B2C5-4D7D8F6F2D13}" type="pres">
      <dgm:prSet presAssocID="{5615927B-DCF7-4522-B8F8-876A79D65AF5}" presName="childText" presStyleLbl="bgAcc1" presStyleIdx="0" presStyleCnt="3" custScaleX="182581" custScaleY="446945" custLinFactNeighborX="-9594" custLinFactNeighborY="26606">
        <dgm:presLayoutVars>
          <dgm:bulletEnabled val="1"/>
        </dgm:presLayoutVars>
      </dgm:prSet>
      <dgm:spPr/>
    </dgm:pt>
    <dgm:pt modelId="{BD0AC058-DCB7-40BA-88CE-A393F2B5CE93}" type="pres">
      <dgm:prSet presAssocID="{52414158-09F9-42E6-8325-1AE2C06FE2DC}" presName="root" presStyleCnt="0"/>
      <dgm:spPr/>
    </dgm:pt>
    <dgm:pt modelId="{A99EC007-4570-4967-A40E-2E727C5442D8}" type="pres">
      <dgm:prSet presAssocID="{52414158-09F9-42E6-8325-1AE2C06FE2DC}" presName="rootComposite" presStyleCnt="0"/>
      <dgm:spPr/>
    </dgm:pt>
    <dgm:pt modelId="{C2E46297-BFED-45C0-9173-7413C552E933}" type="pres">
      <dgm:prSet presAssocID="{52414158-09F9-42E6-8325-1AE2C06FE2DC}" presName="rootText" presStyleLbl="node1" presStyleIdx="1" presStyleCnt="3" custScaleX="135769" custLinFactNeighborX="0" custLinFactNeighborY="-64650"/>
      <dgm:spPr/>
    </dgm:pt>
    <dgm:pt modelId="{F90EA52C-C2B3-4FE6-B594-0C5D8AAD44BF}" type="pres">
      <dgm:prSet presAssocID="{52414158-09F9-42E6-8325-1AE2C06FE2DC}" presName="rootConnector" presStyleLbl="node1" presStyleIdx="1" presStyleCnt="3"/>
      <dgm:spPr/>
    </dgm:pt>
    <dgm:pt modelId="{B692D28F-6505-43F6-B83F-B17D2E0E05FF}" type="pres">
      <dgm:prSet presAssocID="{52414158-09F9-42E6-8325-1AE2C06FE2DC}" presName="childShape" presStyleCnt="0"/>
      <dgm:spPr/>
    </dgm:pt>
    <dgm:pt modelId="{3F69F783-E696-4C2A-85AD-2FF34327F6AC}" type="pres">
      <dgm:prSet presAssocID="{558973B9-1520-4A29-8E21-F24BA8553514}" presName="Name13" presStyleLbl="parChTrans1D2" presStyleIdx="1" presStyleCnt="3"/>
      <dgm:spPr/>
    </dgm:pt>
    <dgm:pt modelId="{817DF921-3EEA-4B24-BE57-D93BAFF30A59}" type="pres">
      <dgm:prSet presAssocID="{510213B0-EBAC-4096-AA44-469A54FC6A37}" presName="childText" presStyleLbl="bgAcc1" presStyleIdx="1" presStyleCnt="3" custScaleX="307326" custScaleY="473509" custLinFactNeighborX="14115" custLinFactNeighborY="26764">
        <dgm:presLayoutVars>
          <dgm:bulletEnabled val="1"/>
        </dgm:presLayoutVars>
      </dgm:prSet>
      <dgm:spPr/>
    </dgm:pt>
    <dgm:pt modelId="{33D5DB4B-C39B-4DFE-8FDA-0A498A6E2D8C}" type="pres">
      <dgm:prSet presAssocID="{0D19ED74-DA9F-4426-A215-821129AF7E6D}" presName="root" presStyleCnt="0"/>
      <dgm:spPr/>
    </dgm:pt>
    <dgm:pt modelId="{362058A6-D4AD-4064-A47E-A6866D5DC274}" type="pres">
      <dgm:prSet presAssocID="{0D19ED74-DA9F-4426-A215-821129AF7E6D}" presName="rootComposite" presStyleCnt="0"/>
      <dgm:spPr/>
    </dgm:pt>
    <dgm:pt modelId="{6E86BC18-FBBA-40EF-AB18-A5610265664B}" type="pres">
      <dgm:prSet presAssocID="{0D19ED74-DA9F-4426-A215-821129AF7E6D}" presName="rootText" presStyleLbl="node1" presStyleIdx="2" presStyleCnt="3" custScaleX="111572" custLinFactNeighborX="4415" custLinFactNeighborY="6577"/>
      <dgm:spPr/>
    </dgm:pt>
    <dgm:pt modelId="{C133ECF5-703E-4185-BF45-66211D50AB60}" type="pres">
      <dgm:prSet presAssocID="{0D19ED74-DA9F-4426-A215-821129AF7E6D}" presName="rootConnector" presStyleLbl="node1" presStyleIdx="2" presStyleCnt="3"/>
      <dgm:spPr/>
    </dgm:pt>
    <dgm:pt modelId="{30D88D8D-720E-4A5A-A072-A163BEEBFFEC}" type="pres">
      <dgm:prSet presAssocID="{0D19ED74-DA9F-4426-A215-821129AF7E6D}" presName="childShape" presStyleCnt="0"/>
      <dgm:spPr/>
    </dgm:pt>
    <dgm:pt modelId="{176EC166-7E03-4942-A794-B4AD04DEC64A}" type="pres">
      <dgm:prSet presAssocID="{D3B3A99D-DAB4-4CA8-95B9-54257EC3BD68}" presName="Name13" presStyleLbl="parChTrans1D2" presStyleIdx="2" presStyleCnt="3"/>
      <dgm:spPr/>
    </dgm:pt>
    <dgm:pt modelId="{7032F368-DE90-4D9F-A7B8-601D096A7957}" type="pres">
      <dgm:prSet presAssocID="{2CD2779D-47EC-478B-8F31-B9708332629A}" presName="childText" presStyleLbl="bgAcc1" presStyleIdx="2" presStyleCnt="3" custScaleX="218313" custScaleY="456709" custLinFactNeighborX="24338" custLinFactNeighborY="31320">
        <dgm:presLayoutVars>
          <dgm:bulletEnabled val="1"/>
        </dgm:presLayoutVars>
      </dgm:prSet>
      <dgm:spPr/>
    </dgm:pt>
  </dgm:ptLst>
  <dgm:cxnLst>
    <dgm:cxn modelId="{A5EABB2C-13B3-47C2-819D-344788FCA761}" type="presOf" srcId="{D3B3A99D-DAB4-4CA8-95B9-54257EC3BD68}" destId="{176EC166-7E03-4942-A794-B4AD04DEC64A}" srcOrd="0" destOrd="0" presId="urn:microsoft.com/office/officeart/2005/8/layout/hierarchy3"/>
    <dgm:cxn modelId="{BC8FA030-BE01-4712-B914-08D1902817D1}" type="presOf" srcId="{A38CB379-0DE5-48C0-B651-6C327657302A}" destId="{9FF2D540-CBA1-45E6-8E4F-772AE5D2026F}" srcOrd="0" destOrd="0" presId="urn:microsoft.com/office/officeart/2005/8/layout/hierarchy3"/>
    <dgm:cxn modelId="{445B9C35-C597-49A8-8687-A891CF3BC6CF}" type="presOf" srcId="{510213B0-EBAC-4096-AA44-469A54FC6A37}" destId="{817DF921-3EEA-4B24-BE57-D93BAFF30A59}" srcOrd="0" destOrd="0" presId="urn:microsoft.com/office/officeart/2005/8/layout/hierarchy3"/>
    <dgm:cxn modelId="{0B82775D-000C-4BDE-B175-E8C085F614EE}" type="presOf" srcId="{03BA5CE2-DFCB-43E1-A3FA-62C476AFF26F}" destId="{ED4D89E3-F55A-4589-8770-FBB1A19BFE7C}" srcOrd="1" destOrd="0" presId="urn:microsoft.com/office/officeart/2005/8/layout/hierarchy3"/>
    <dgm:cxn modelId="{45AA4841-F7DE-484B-8592-36447A814077}" type="presOf" srcId="{03BA5CE2-DFCB-43E1-A3FA-62C476AFF26F}" destId="{9017062A-9289-4B89-84E4-3E9238619178}" srcOrd="0" destOrd="0" presId="urn:microsoft.com/office/officeart/2005/8/layout/hierarchy3"/>
    <dgm:cxn modelId="{8AB05142-47A8-402C-AC2E-93515CA059A7}" srcId="{40A0F45D-2A9A-4AD0-9C32-8B3561DC1DE5}" destId="{03BA5CE2-DFCB-43E1-A3FA-62C476AFF26F}" srcOrd="0" destOrd="0" parTransId="{C720CBC4-A79D-46DE-BC7F-9A68A4E099DB}" sibTransId="{420C17AB-F1B1-4DDE-855C-852220E4FF70}"/>
    <dgm:cxn modelId="{15E52F48-0FDC-42EB-885D-CC89AFE34588}" type="presOf" srcId="{52414158-09F9-42E6-8325-1AE2C06FE2DC}" destId="{F90EA52C-C2B3-4FE6-B594-0C5D8AAD44BF}" srcOrd="1" destOrd="0" presId="urn:microsoft.com/office/officeart/2005/8/layout/hierarchy3"/>
    <dgm:cxn modelId="{47F12B4A-D852-44C2-937D-9A1B56C520C4}" type="presOf" srcId="{558973B9-1520-4A29-8E21-F24BA8553514}" destId="{3F69F783-E696-4C2A-85AD-2FF34327F6AC}" srcOrd="0" destOrd="0" presId="urn:microsoft.com/office/officeart/2005/8/layout/hierarchy3"/>
    <dgm:cxn modelId="{69343C4B-8D12-4279-9624-DC036BD3490B}" type="presOf" srcId="{40A0F45D-2A9A-4AD0-9C32-8B3561DC1DE5}" destId="{82C7FF79-C017-4798-A5CE-91B3B6063650}" srcOrd="0" destOrd="0" presId="urn:microsoft.com/office/officeart/2005/8/layout/hierarchy3"/>
    <dgm:cxn modelId="{A34DE45A-9C71-46C4-AC1C-80C1C75F613A}" type="presOf" srcId="{5615927B-DCF7-4522-B8F8-876A79D65AF5}" destId="{8316D288-B4C7-4EAF-B2C5-4D7D8F6F2D13}" srcOrd="0" destOrd="0" presId="urn:microsoft.com/office/officeart/2005/8/layout/hierarchy3"/>
    <dgm:cxn modelId="{4A11DC94-C9E5-46C2-874C-2B74FB343BA4}" srcId="{40A0F45D-2A9A-4AD0-9C32-8B3561DC1DE5}" destId="{52414158-09F9-42E6-8325-1AE2C06FE2DC}" srcOrd="1" destOrd="0" parTransId="{34E3125F-FABF-4EE3-AB5A-700BEF8FA8F4}" sibTransId="{FFCE88CD-C328-4666-B3B1-E0B659275823}"/>
    <dgm:cxn modelId="{8978D498-B454-4852-8221-B4EE60AD78A5}" type="presOf" srcId="{0D19ED74-DA9F-4426-A215-821129AF7E6D}" destId="{6E86BC18-FBBA-40EF-AB18-A5610265664B}" srcOrd="0" destOrd="0" presId="urn:microsoft.com/office/officeart/2005/8/layout/hierarchy3"/>
    <dgm:cxn modelId="{B25915BD-E162-438A-9E99-B7B36C3609F0}" srcId="{52414158-09F9-42E6-8325-1AE2C06FE2DC}" destId="{510213B0-EBAC-4096-AA44-469A54FC6A37}" srcOrd="0" destOrd="0" parTransId="{558973B9-1520-4A29-8E21-F24BA8553514}" sibTransId="{17FCC46F-DCF1-4757-A36D-FE85FDF924F4}"/>
    <dgm:cxn modelId="{8B741EBD-B516-4D4F-A747-B72A2D89AF2D}" srcId="{40A0F45D-2A9A-4AD0-9C32-8B3561DC1DE5}" destId="{0D19ED74-DA9F-4426-A215-821129AF7E6D}" srcOrd="2" destOrd="0" parTransId="{841A6C7B-661E-44F5-8D38-BB93C3E2F479}" sibTransId="{068AA67E-42DF-43D4-A755-F8C666AE35B9}"/>
    <dgm:cxn modelId="{A891C5CE-0E89-430F-A50D-01CFD5C8FEAA}" srcId="{03BA5CE2-DFCB-43E1-A3FA-62C476AFF26F}" destId="{5615927B-DCF7-4522-B8F8-876A79D65AF5}" srcOrd="0" destOrd="0" parTransId="{A38CB379-0DE5-48C0-B651-6C327657302A}" sibTransId="{29442264-A53C-4D07-9FD3-F51BE83F173D}"/>
    <dgm:cxn modelId="{A1AF9AD5-2332-4983-A030-3EF22E50417D}" type="presOf" srcId="{52414158-09F9-42E6-8325-1AE2C06FE2DC}" destId="{C2E46297-BFED-45C0-9173-7413C552E933}" srcOrd="0" destOrd="0" presId="urn:microsoft.com/office/officeart/2005/8/layout/hierarchy3"/>
    <dgm:cxn modelId="{D3C230E6-F5EC-4181-A870-5B7FC231EECE}" srcId="{0D19ED74-DA9F-4426-A215-821129AF7E6D}" destId="{2CD2779D-47EC-478B-8F31-B9708332629A}" srcOrd="0" destOrd="0" parTransId="{D3B3A99D-DAB4-4CA8-95B9-54257EC3BD68}" sibTransId="{282BA305-4987-4067-A5C1-C5227B15A76C}"/>
    <dgm:cxn modelId="{DC0D68F4-4228-439D-894C-BC8AED9EC597}" type="presOf" srcId="{0D19ED74-DA9F-4426-A215-821129AF7E6D}" destId="{C133ECF5-703E-4185-BF45-66211D50AB60}" srcOrd="1" destOrd="0" presId="urn:microsoft.com/office/officeart/2005/8/layout/hierarchy3"/>
    <dgm:cxn modelId="{1C74F1FA-5921-4E8D-9472-5C232BEA807C}" type="presOf" srcId="{2CD2779D-47EC-478B-8F31-B9708332629A}" destId="{7032F368-DE90-4D9F-A7B8-601D096A7957}" srcOrd="0" destOrd="0" presId="urn:microsoft.com/office/officeart/2005/8/layout/hierarchy3"/>
    <dgm:cxn modelId="{A032E47F-B406-4FCD-B04B-95AFD363586D}" type="presParOf" srcId="{82C7FF79-C017-4798-A5CE-91B3B6063650}" destId="{EF7CCE85-BD63-4494-AB82-CA41A3C8A07F}" srcOrd="0" destOrd="0" presId="urn:microsoft.com/office/officeart/2005/8/layout/hierarchy3"/>
    <dgm:cxn modelId="{B07176D1-D9DA-441B-ABD4-B0D22253E08B}" type="presParOf" srcId="{EF7CCE85-BD63-4494-AB82-CA41A3C8A07F}" destId="{850A554C-0A29-42BB-99A9-8A983EAC10B7}" srcOrd="0" destOrd="0" presId="urn:microsoft.com/office/officeart/2005/8/layout/hierarchy3"/>
    <dgm:cxn modelId="{65B3AA29-5860-42E3-9EF3-970FD48E978E}" type="presParOf" srcId="{850A554C-0A29-42BB-99A9-8A983EAC10B7}" destId="{9017062A-9289-4B89-84E4-3E9238619178}" srcOrd="0" destOrd="0" presId="urn:microsoft.com/office/officeart/2005/8/layout/hierarchy3"/>
    <dgm:cxn modelId="{E7E53B09-6FDE-4F73-B2AF-91104A8220B5}" type="presParOf" srcId="{850A554C-0A29-42BB-99A9-8A983EAC10B7}" destId="{ED4D89E3-F55A-4589-8770-FBB1A19BFE7C}" srcOrd="1" destOrd="0" presId="urn:microsoft.com/office/officeart/2005/8/layout/hierarchy3"/>
    <dgm:cxn modelId="{F68D14D5-A0D7-43A4-BBD8-B4BF7C03ACA1}" type="presParOf" srcId="{EF7CCE85-BD63-4494-AB82-CA41A3C8A07F}" destId="{3AF7B2ED-BE88-43A2-A057-6A60C9D77687}" srcOrd="1" destOrd="0" presId="urn:microsoft.com/office/officeart/2005/8/layout/hierarchy3"/>
    <dgm:cxn modelId="{7735D7DD-BFA1-4FA8-B86D-8A7639FF88EE}" type="presParOf" srcId="{3AF7B2ED-BE88-43A2-A057-6A60C9D77687}" destId="{9FF2D540-CBA1-45E6-8E4F-772AE5D2026F}" srcOrd="0" destOrd="0" presId="urn:microsoft.com/office/officeart/2005/8/layout/hierarchy3"/>
    <dgm:cxn modelId="{A2A2DFC8-8B56-4EAE-B984-99518EDC535E}" type="presParOf" srcId="{3AF7B2ED-BE88-43A2-A057-6A60C9D77687}" destId="{8316D288-B4C7-4EAF-B2C5-4D7D8F6F2D13}" srcOrd="1" destOrd="0" presId="urn:microsoft.com/office/officeart/2005/8/layout/hierarchy3"/>
    <dgm:cxn modelId="{9D5CA23B-B633-466E-AD6F-554E3525FC4E}" type="presParOf" srcId="{82C7FF79-C017-4798-A5CE-91B3B6063650}" destId="{BD0AC058-DCB7-40BA-88CE-A393F2B5CE93}" srcOrd="1" destOrd="0" presId="urn:microsoft.com/office/officeart/2005/8/layout/hierarchy3"/>
    <dgm:cxn modelId="{DE58ABF2-F6C6-4ADA-9F97-A4AE885B2056}" type="presParOf" srcId="{BD0AC058-DCB7-40BA-88CE-A393F2B5CE93}" destId="{A99EC007-4570-4967-A40E-2E727C5442D8}" srcOrd="0" destOrd="0" presId="urn:microsoft.com/office/officeart/2005/8/layout/hierarchy3"/>
    <dgm:cxn modelId="{57D5A649-187A-4218-8E1F-316C743F2E0D}" type="presParOf" srcId="{A99EC007-4570-4967-A40E-2E727C5442D8}" destId="{C2E46297-BFED-45C0-9173-7413C552E933}" srcOrd="0" destOrd="0" presId="urn:microsoft.com/office/officeart/2005/8/layout/hierarchy3"/>
    <dgm:cxn modelId="{F1227BD2-ADAA-43A2-ABEB-65330EF8A2D5}" type="presParOf" srcId="{A99EC007-4570-4967-A40E-2E727C5442D8}" destId="{F90EA52C-C2B3-4FE6-B594-0C5D8AAD44BF}" srcOrd="1" destOrd="0" presId="urn:microsoft.com/office/officeart/2005/8/layout/hierarchy3"/>
    <dgm:cxn modelId="{3B068E1C-03AD-4E1A-95ED-EB36033004B4}" type="presParOf" srcId="{BD0AC058-DCB7-40BA-88CE-A393F2B5CE93}" destId="{B692D28F-6505-43F6-B83F-B17D2E0E05FF}" srcOrd="1" destOrd="0" presId="urn:microsoft.com/office/officeart/2005/8/layout/hierarchy3"/>
    <dgm:cxn modelId="{44A24DC2-E780-4C62-9BC1-51A4D658DF89}" type="presParOf" srcId="{B692D28F-6505-43F6-B83F-B17D2E0E05FF}" destId="{3F69F783-E696-4C2A-85AD-2FF34327F6AC}" srcOrd="0" destOrd="0" presId="urn:microsoft.com/office/officeart/2005/8/layout/hierarchy3"/>
    <dgm:cxn modelId="{EE5E734B-DD82-4672-B0C4-1E8C433A1AFD}" type="presParOf" srcId="{B692D28F-6505-43F6-B83F-B17D2E0E05FF}" destId="{817DF921-3EEA-4B24-BE57-D93BAFF30A59}" srcOrd="1" destOrd="0" presId="urn:microsoft.com/office/officeart/2005/8/layout/hierarchy3"/>
    <dgm:cxn modelId="{2060C440-D21A-4D42-A132-C8000538B970}" type="presParOf" srcId="{82C7FF79-C017-4798-A5CE-91B3B6063650}" destId="{33D5DB4B-C39B-4DFE-8FDA-0A498A6E2D8C}" srcOrd="2" destOrd="0" presId="urn:microsoft.com/office/officeart/2005/8/layout/hierarchy3"/>
    <dgm:cxn modelId="{D7928D72-38E2-494F-85F4-7D7A5AB4A654}" type="presParOf" srcId="{33D5DB4B-C39B-4DFE-8FDA-0A498A6E2D8C}" destId="{362058A6-D4AD-4064-A47E-A6866D5DC274}" srcOrd="0" destOrd="0" presId="urn:microsoft.com/office/officeart/2005/8/layout/hierarchy3"/>
    <dgm:cxn modelId="{DDC74C1B-B2A2-4BA4-B059-A20A445FFE4C}" type="presParOf" srcId="{362058A6-D4AD-4064-A47E-A6866D5DC274}" destId="{6E86BC18-FBBA-40EF-AB18-A5610265664B}" srcOrd="0" destOrd="0" presId="urn:microsoft.com/office/officeart/2005/8/layout/hierarchy3"/>
    <dgm:cxn modelId="{DB699EA5-E662-4EFE-981C-36A4F63B32FC}" type="presParOf" srcId="{362058A6-D4AD-4064-A47E-A6866D5DC274}" destId="{C133ECF5-703E-4185-BF45-66211D50AB60}" srcOrd="1" destOrd="0" presId="urn:microsoft.com/office/officeart/2005/8/layout/hierarchy3"/>
    <dgm:cxn modelId="{05BF2BD4-C6DC-4765-BA72-FBC3912BC2A1}" type="presParOf" srcId="{33D5DB4B-C39B-4DFE-8FDA-0A498A6E2D8C}" destId="{30D88D8D-720E-4A5A-A072-A163BEEBFFEC}" srcOrd="1" destOrd="0" presId="urn:microsoft.com/office/officeart/2005/8/layout/hierarchy3"/>
    <dgm:cxn modelId="{26BCBF71-1158-44C7-B782-519A24545630}" type="presParOf" srcId="{30D88D8D-720E-4A5A-A072-A163BEEBFFEC}" destId="{176EC166-7E03-4942-A794-B4AD04DEC64A}" srcOrd="0" destOrd="0" presId="urn:microsoft.com/office/officeart/2005/8/layout/hierarchy3"/>
    <dgm:cxn modelId="{72F01AFF-834B-4DA5-915D-85C81C85C9B9}" type="presParOf" srcId="{30D88D8D-720E-4A5A-A072-A163BEEBFFEC}" destId="{7032F368-DE90-4D9F-A7B8-601D096A795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F8B686-01FF-478A-A306-ADD00EA2C69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GB"/>
        </a:p>
      </dgm:t>
    </dgm:pt>
    <dgm:pt modelId="{1362FC62-3A5D-43A8-8F6E-44C36F6955D7}">
      <dgm:prSet phldrT="[Text]" custT="1"/>
      <dgm:spPr/>
      <dgm:t>
        <a:bodyPr/>
        <a:lstStyle/>
        <a:p>
          <a:r>
            <a:rPr lang="en-GB" sz="4400" b="1" dirty="0"/>
            <a:t>National Dashboard</a:t>
          </a:r>
        </a:p>
      </dgm:t>
    </dgm:pt>
    <dgm:pt modelId="{2C284B6A-4899-4900-97B1-1B0813159967}" type="parTrans" cxnId="{F3DF6DC4-2701-4F07-99F3-A7F7E04C9FDB}">
      <dgm:prSet/>
      <dgm:spPr/>
      <dgm:t>
        <a:bodyPr/>
        <a:lstStyle/>
        <a:p>
          <a:endParaRPr lang="en-GB"/>
        </a:p>
      </dgm:t>
    </dgm:pt>
    <dgm:pt modelId="{E7CC829A-4B2E-47CF-B256-E5C4B6D1749F}" type="sibTrans" cxnId="{F3DF6DC4-2701-4F07-99F3-A7F7E04C9FDB}">
      <dgm:prSet/>
      <dgm:spPr/>
      <dgm:t>
        <a:bodyPr/>
        <a:lstStyle/>
        <a:p>
          <a:endParaRPr lang="en-GB"/>
        </a:p>
      </dgm:t>
    </dgm:pt>
    <dgm:pt modelId="{F0D62033-A54C-4D9E-9314-C42A1BB07B49}">
      <dgm:prSet phldrT="[Text]" custT="1"/>
      <dgm:spPr/>
      <dgm:t>
        <a:bodyPr/>
        <a:lstStyle/>
        <a:p>
          <a:r>
            <a:rPr lang="en-GB" sz="2800" dirty="0">
              <a:ea typeface="Times New Roman" panose="02020603050405020304" pitchFamily="18" charset="0"/>
            </a:rPr>
            <a:t>Office of Secretary to the Government of the Federation (SGF)	</a:t>
          </a:r>
          <a:endParaRPr lang="en-GB" sz="2800" dirty="0"/>
        </a:p>
      </dgm:t>
    </dgm:pt>
    <dgm:pt modelId="{C5F262B8-DFD0-40EB-A1F1-62971ED03E93}" type="parTrans" cxnId="{19E4D9FD-82B8-4F09-B66C-A55B11922A75}">
      <dgm:prSet/>
      <dgm:spPr/>
      <dgm:t>
        <a:bodyPr/>
        <a:lstStyle/>
        <a:p>
          <a:endParaRPr lang="en-GB"/>
        </a:p>
      </dgm:t>
    </dgm:pt>
    <dgm:pt modelId="{68CE32DB-5EE7-421D-BF63-52791F19D136}" type="sibTrans" cxnId="{19E4D9FD-82B8-4F09-B66C-A55B11922A75}">
      <dgm:prSet/>
      <dgm:spPr/>
      <dgm:t>
        <a:bodyPr/>
        <a:lstStyle/>
        <a:p>
          <a:endParaRPr lang="en-GB"/>
        </a:p>
      </dgm:t>
    </dgm:pt>
    <dgm:pt modelId="{E8C4DE61-8987-4D71-ADC6-EAF37EAB8D78}">
      <dgm:prSet phldrT="[Text]" custT="1"/>
      <dgm:spPr/>
      <dgm:t>
        <a:bodyPr/>
        <a:lstStyle/>
        <a:p>
          <a:r>
            <a:rPr lang="en-GB" sz="2800" dirty="0">
              <a:ea typeface="Times New Roman" panose="02020603050405020304" pitchFamily="18" charset="0"/>
            </a:rPr>
            <a:t>Ministry of Budget and Planning</a:t>
          </a:r>
          <a:endParaRPr lang="en-GB" sz="2800" dirty="0"/>
        </a:p>
      </dgm:t>
    </dgm:pt>
    <dgm:pt modelId="{E165D059-6932-4B27-BB96-886C35A5E2C7}" type="parTrans" cxnId="{47C34421-4ED6-4253-9EAF-0B0B1F223C9E}">
      <dgm:prSet/>
      <dgm:spPr/>
      <dgm:t>
        <a:bodyPr/>
        <a:lstStyle/>
        <a:p>
          <a:endParaRPr lang="en-GB"/>
        </a:p>
      </dgm:t>
    </dgm:pt>
    <dgm:pt modelId="{17A2EEB4-A72C-47C4-82FB-C1503A738D1F}" type="sibTrans" cxnId="{47C34421-4ED6-4253-9EAF-0B0B1F223C9E}">
      <dgm:prSet/>
      <dgm:spPr/>
      <dgm:t>
        <a:bodyPr/>
        <a:lstStyle/>
        <a:p>
          <a:endParaRPr lang="en-GB"/>
        </a:p>
      </dgm:t>
    </dgm:pt>
    <dgm:pt modelId="{F7688563-E91D-4240-B342-9C9434AA79EB}">
      <dgm:prSet phldrT="[Text]" custT="1"/>
      <dgm:spPr>
        <a:solidFill>
          <a:schemeClr val="accent2">
            <a:lumMod val="50000"/>
          </a:schemeClr>
        </a:solidFill>
      </dgm:spPr>
      <dgm:t>
        <a:bodyPr/>
        <a:lstStyle/>
        <a:p>
          <a:r>
            <a:rPr lang="en-GB" sz="4400" b="1" dirty="0"/>
            <a:t>Sectoral Dashboards</a:t>
          </a:r>
        </a:p>
      </dgm:t>
    </dgm:pt>
    <dgm:pt modelId="{0A4F4A6F-DBD3-42D2-9938-F09AC26FCA37}" type="parTrans" cxnId="{B14C6A72-EEC3-45A9-B5C6-A3F83E7E85D6}">
      <dgm:prSet/>
      <dgm:spPr/>
      <dgm:t>
        <a:bodyPr/>
        <a:lstStyle/>
        <a:p>
          <a:endParaRPr lang="en-GB"/>
        </a:p>
      </dgm:t>
    </dgm:pt>
    <dgm:pt modelId="{DB9B00B1-ACFC-4D63-89C5-B96A18DA5CA9}" type="sibTrans" cxnId="{B14C6A72-EEC3-45A9-B5C6-A3F83E7E85D6}">
      <dgm:prSet/>
      <dgm:spPr/>
      <dgm:t>
        <a:bodyPr/>
        <a:lstStyle/>
        <a:p>
          <a:endParaRPr lang="en-GB"/>
        </a:p>
      </dgm:t>
    </dgm:pt>
    <dgm:pt modelId="{99600C41-0A7F-4B1F-84A1-901DA828E74B}">
      <dgm:prSet phldrT="[Text]" custT="1"/>
      <dgm:spPr>
        <a:solidFill>
          <a:schemeClr val="accent2">
            <a:lumMod val="40000"/>
            <a:lumOff val="60000"/>
            <a:alpha val="90000"/>
          </a:schemeClr>
        </a:solidFill>
      </dgm:spPr>
      <dgm:t>
        <a:bodyPr/>
        <a:lstStyle/>
        <a:p>
          <a:r>
            <a:rPr lang="en-GB" sz="2800" dirty="0"/>
            <a:t>Ministry of Health</a:t>
          </a:r>
        </a:p>
      </dgm:t>
    </dgm:pt>
    <dgm:pt modelId="{AE33E7F1-0ED2-4E78-9C75-6D9F9F5D1E53}" type="parTrans" cxnId="{2F717AA7-8EB5-4530-A4B7-338D78AFF44C}">
      <dgm:prSet/>
      <dgm:spPr/>
      <dgm:t>
        <a:bodyPr/>
        <a:lstStyle/>
        <a:p>
          <a:endParaRPr lang="en-GB"/>
        </a:p>
      </dgm:t>
    </dgm:pt>
    <dgm:pt modelId="{E6803B4B-9F6E-4656-B2FC-C8BD52F46F94}" type="sibTrans" cxnId="{2F717AA7-8EB5-4530-A4B7-338D78AFF44C}">
      <dgm:prSet/>
      <dgm:spPr/>
      <dgm:t>
        <a:bodyPr/>
        <a:lstStyle/>
        <a:p>
          <a:endParaRPr lang="en-GB"/>
        </a:p>
      </dgm:t>
    </dgm:pt>
    <dgm:pt modelId="{7F1ED942-E6E3-478A-B64E-4C544715C2E5}">
      <dgm:prSet phldrT="[Text]" custT="1"/>
      <dgm:spPr>
        <a:solidFill>
          <a:schemeClr val="accent2">
            <a:lumMod val="40000"/>
            <a:lumOff val="60000"/>
            <a:alpha val="90000"/>
          </a:schemeClr>
        </a:solidFill>
      </dgm:spPr>
      <dgm:t>
        <a:bodyPr/>
        <a:lstStyle/>
        <a:p>
          <a:r>
            <a:rPr lang="en-GB" sz="2800" dirty="0"/>
            <a:t>Ministry of Information and Culture</a:t>
          </a:r>
        </a:p>
      </dgm:t>
    </dgm:pt>
    <dgm:pt modelId="{27D1DCF6-1AA5-41C9-A85C-7AA3A1F74A59}" type="parTrans" cxnId="{8EFCED09-DA51-45B3-968D-0F6325961028}">
      <dgm:prSet/>
      <dgm:spPr/>
      <dgm:t>
        <a:bodyPr/>
        <a:lstStyle/>
        <a:p>
          <a:endParaRPr lang="en-GB"/>
        </a:p>
      </dgm:t>
    </dgm:pt>
    <dgm:pt modelId="{D350C783-BEDB-4E7F-8893-A21310C6B1F3}" type="sibTrans" cxnId="{8EFCED09-DA51-45B3-968D-0F6325961028}">
      <dgm:prSet/>
      <dgm:spPr/>
      <dgm:t>
        <a:bodyPr/>
        <a:lstStyle/>
        <a:p>
          <a:endParaRPr lang="en-GB"/>
        </a:p>
      </dgm:t>
    </dgm:pt>
    <dgm:pt modelId="{948BA19C-475B-4518-81EE-DB1BB6D92744}">
      <dgm:prSet phldrT="[Text]" custT="1"/>
      <dgm:spPr/>
      <dgm:t>
        <a:bodyPr/>
        <a:lstStyle/>
        <a:p>
          <a:r>
            <a:rPr lang="en-GB" sz="2800" dirty="0">
              <a:ea typeface="Times New Roman" panose="02020603050405020304" pitchFamily="18" charset="0"/>
            </a:rPr>
            <a:t>National Population Commission  </a:t>
          </a:r>
          <a:endParaRPr lang="en-GB" sz="2800" dirty="0"/>
        </a:p>
      </dgm:t>
    </dgm:pt>
    <dgm:pt modelId="{1202E900-3D15-4E5F-AFF1-28B4A88584B7}" type="parTrans" cxnId="{DE0D9ED5-4FF4-4294-BD85-6D81A500ED48}">
      <dgm:prSet/>
      <dgm:spPr/>
      <dgm:t>
        <a:bodyPr/>
        <a:lstStyle/>
        <a:p>
          <a:endParaRPr lang="en-GB"/>
        </a:p>
      </dgm:t>
    </dgm:pt>
    <dgm:pt modelId="{D5B94C3B-C4B4-48D5-BB6A-B295BA0EA4CA}" type="sibTrans" cxnId="{DE0D9ED5-4FF4-4294-BD85-6D81A500ED48}">
      <dgm:prSet/>
      <dgm:spPr/>
      <dgm:t>
        <a:bodyPr/>
        <a:lstStyle/>
        <a:p>
          <a:endParaRPr lang="en-GB"/>
        </a:p>
      </dgm:t>
    </dgm:pt>
    <dgm:pt modelId="{2F12A1F6-AFD9-4630-91C7-756059B5E63D}">
      <dgm:prSet phldrT="[Text]" custT="1"/>
      <dgm:spPr>
        <a:solidFill>
          <a:schemeClr val="accent2">
            <a:lumMod val="40000"/>
            <a:lumOff val="60000"/>
            <a:alpha val="90000"/>
          </a:schemeClr>
        </a:solidFill>
      </dgm:spPr>
      <dgm:t>
        <a:bodyPr/>
        <a:lstStyle/>
        <a:p>
          <a:r>
            <a:rPr lang="en-GB" sz="2800" dirty="0"/>
            <a:t>Ministry of Education</a:t>
          </a:r>
        </a:p>
      </dgm:t>
    </dgm:pt>
    <dgm:pt modelId="{6B803B00-177C-4CAD-85E6-35936BAB16A3}" type="parTrans" cxnId="{42559987-7CB2-492E-8169-7B8B9E89DBEF}">
      <dgm:prSet/>
      <dgm:spPr/>
      <dgm:t>
        <a:bodyPr/>
        <a:lstStyle/>
        <a:p>
          <a:endParaRPr lang="en-GB"/>
        </a:p>
      </dgm:t>
    </dgm:pt>
    <dgm:pt modelId="{E22ED51C-825B-4758-B313-FDB054DE0877}" type="sibTrans" cxnId="{42559987-7CB2-492E-8169-7B8B9E89DBEF}">
      <dgm:prSet/>
      <dgm:spPr/>
      <dgm:t>
        <a:bodyPr/>
        <a:lstStyle/>
        <a:p>
          <a:endParaRPr lang="en-GB"/>
        </a:p>
      </dgm:t>
    </dgm:pt>
    <dgm:pt modelId="{307B2CCA-3A3C-46E5-B4A1-42A610C5F056}">
      <dgm:prSet phldrT="[Text]" custT="1"/>
      <dgm:spPr>
        <a:solidFill>
          <a:schemeClr val="accent2">
            <a:lumMod val="40000"/>
            <a:lumOff val="60000"/>
            <a:alpha val="90000"/>
          </a:schemeClr>
        </a:solidFill>
      </dgm:spPr>
      <dgm:t>
        <a:bodyPr/>
        <a:lstStyle/>
        <a:p>
          <a:r>
            <a:rPr lang="en-GB" sz="2800" dirty="0"/>
            <a:t>Ministry of Budget and Planning</a:t>
          </a:r>
        </a:p>
      </dgm:t>
    </dgm:pt>
    <dgm:pt modelId="{434177D6-5FD6-423E-88AF-F9A8534C2D64}" type="parTrans" cxnId="{8AD5F8C1-6CA7-497F-BACB-C672A30508D8}">
      <dgm:prSet/>
      <dgm:spPr/>
      <dgm:t>
        <a:bodyPr/>
        <a:lstStyle/>
        <a:p>
          <a:endParaRPr lang="en-GB"/>
        </a:p>
      </dgm:t>
    </dgm:pt>
    <dgm:pt modelId="{C3C999C5-933C-4FE3-AD90-7AE5C9119328}" type="sibTrans" cxnId="{8AD5F8C1-6CA7-497F-BACB-C672A30508D8}">
      <dgm:prSet/>
      <dgm:spPr/>
      <dgm:t>
        <a:bodyPr/>
        <a:lstStyle/>
        <a:p>
          <a:endParaRPr lang="en-GB"/>
        </a:p>
      </dgm:t>
    </dgm:pt>
    <dgm:pt modelId="{1B26E507-1173-4628-B278-5BB01C328CD8}">
      <dgm:prSet phldrT="[Text]" custT="1"/>
      <dgm:spPr>
        <a:solidFill>
          <a:schemeClr val="accent2">
            <a:lumMod val="40000"/>
            <a:lumOff val="60000"/>
            <a:alpha val="90000"/>
          </a:schemeClr>
        </a:solidFill>
      </dgm:spPr>
      <dgm:t>
        <a:bodyPr/>
        <a:lstStyle/>
        <a:p>
          <a:r>
            <a:rPr lang="en-GB" sz="2800" dirty="0"/>
            <a:t>Ministry of Women Affairs</a:t>
          </a:r>
        </a:p>
      </dgm:t>
    </dgm:pt>
    <dgm:pt modelId="{92BCFEBF-060C-48C1-9402-14E63107D0E4}" type="parTrans" cxnId="{FA08F160-CD15-4712-8DCE-74D2B4553FCD}">
      <dgm:prSet/>
      <dgm:spPr/>
      <dgm:t>
        <a:bodyPr/>
        <a:lstStyle/>
        <a:p>
          <a:endParaRPr lang="en-GB"/>
        </a:p>
      </dgm:t>
    </dgm:pt>
    <dgm:pt modelId="{069B5ED1-267E-4645-AFEB-64C8FA61F892}" type="sibTrans" cxnId="{FA08F160-CD15-4712-8DCE-74D2B4553FCD}">
      <dgm:prSet/>
      <dgm:spPr/>
      <dgm:t>
        <a:bodyPr/>
        <a:lstStyle/>
        <a:p>
          <a:endParaRPr lang="en-GB"/>
        </a:p>
      </dgm:t>
    </dgm:pt>
    <dgm:pt modelId="{69CF8E9D-909A-406D-BC6B-8AB47BA18C4F}">
      <dgm:prSet phldrT="[Text]" custT="1"/>
      <dgm:spPr>
        <a:solidFill>
          <a:schemeClr val="accent2">
            <a:lumMod val="40000"/>
            <a:lumOff val="60000"/>
            <a:alpha val="90000"/>
          </a:schemeClr>
        </a:solidFill>
      </dgm:spPr>
      <dgm:t>
        <a:bodyPr/>
        <a:lstStyle/>
        <a:p>
          <a:r>
            <a:rPr lang="en-GB" sz="2800" dirty="0"/>
            <a:t>Ministry of Youth</a:t>
          </a:r>
        </a:p>
      </dgm:t>
    </dgm:pt>
    <dgm:pt modelId="{2CF6FD2D-2B14-466E-9597-F6CD62FB9401}" type="parTrans" cxnId="{38C6DC7D-A3C8-4156-A816-DE116FBA6841}">
      <dgm:prSet/>
      <dgm:spPr/>
      <dgm:t>
        <a:bodyPr/>
        <a:lstStyle/>
        <a:p>
          <a:endParaRPr lang="en-GB"/>
        </a:p>
      </dgm:t>
    </dgm:pt>
    <dgm:pt modelId="{CA316BAA-AA2A-4B5C-8013-63BFE8E8E29E}" type="sibTrans" cxnId="{38C6DC7D-A3C8-4156-A816-DE116FBA6841}">
      <dgm:prSet/>
      <dgm:spPr/>
      <dgm:t>
        <a:bodyPr/>
        <a:lstStyle/>
        <a:p>
          <a:endParaRPr lang="en-GB"/>
        </a:p>
      </dgm:t>
    </dgm:pt>
    <dgm:pt modelId="{A9D98630-BE30-465C-A22B-0ECBCF9E7106}" type="pres">
      <dgm:prSet presAssocID="{E2F8B686-01FF-478A-A306-ADD00EA2C691}" presName="Name0" presStyleCnt="0">
        <dgm:presLayoutVars>
          <dgm:dir/>
          <dgm:animLvl val="lvl"/>
          <dgm:resizeHandles val="exact"/>
        </dgm:presLayoutVars>
      </dgm:prSet>
      <dgm:spPr/>
    </dgm:pt>
    <dgm:pt modelId="{D87AC879-DF9A-47CB-831D-87CA1BF534C5}" type="pres">
      <dgm:prSet presAssocID="{1362FC62-3A5D-43A8-8F6E-44C36F6955D7}" presName="linNode" presStyleCnt="0"/>
      <dgm:spPr/>
    </dgm:pt>
    <dgm:pt modelId="{F722D234-9F1A-41BB-8CF5-3DE170ABFD60}" type="pres">
      <dgm:prSet presAssocID="{1362FC62-3A5D-43A8-8F6E-44C36F6955D7}" presName="parentText" presStyleLbl="node1" presStyleIdx="0" presStyleCnt="2">
        <dgm:presLayoutVars>
          <dgm:chMax val="1"/>
          <dgm:bulletEnabled val="1"/>
        </dgm:presLayoutVars>
      </dgm:prSet>
      <dgm:spPr/>
    </dgm:pt>
    <dgm:pt modelId="{5BF711EB-6330-4F36-AE3D-42234D9CC77F}" type="pres">
      <dgm:prSet presAssocID="{1362FC62-3A5D-43A8-8F6E-44C36F6955D7}" presName="descendantText" presStyleLbl="alignAccFollowNode1" presStyleIdx="0" presStyleCnt="2">
        <dgm:presLayoutVars>
          <dgm:bulletEnabled val="1"/>
        </dgm:presLayoutVars>
      </dgm:prSet>
      <dgm:spPr/>
    </dgm:pt>
    <dgm:pt modelId="{713289F9-D086-4924-8A07-05811608B0CF}" type="pres">
      <dgm:prSet presAssocID="{E7CC829A-4B2E-47CF-B256-E5C4B6D1749F}" presName="sp" presStyleCnt="0"/>
      <dgm:spPr/>
    </dgm:pt>
    <dgm:pt modelId="{FC47D340-0109-404B-B277-813CA43922CB}" type="pres">
      <dgm:prSet presAssocID="{F7688563-E91D-4240-B342-9C9434AA79EB}" presName="linNode" presStyleCnt="0"/>
      <dgm:spPr/>
    </dgm:pt>
    <dgm:pt modelId="{9E388F06-5455-4498-8744-519493B37BAD}" type="pres">
      <dgm:prSet presAssocID="{F7688563-E91D-4240-B342-9C9434AA79EB}" presName="parentText" presStyleLbl="node1" presStyleIdx="1" presStyleCnt="2" custLinFactNeighborX="589" custLinFactNeighborY="-1360">
        <dgm:presLayoutVars>
          <dgm:chMax val="1"/>
          <dgm:bulletEnabled val="1"/>
        </dgm:presLayoutVars>
      </dgm:prSet>
      <dgm:spPr/>
    </dgm:pt>
    <dgm:pt modelId="{9B4ADD17-E238-44F4-BED6-48A66CD6CD5F}" type="pres">
      <dgm:prSet presAssocID="{F7688563-E91D-4240-B342-9C9434AA79EB}" presName="descendantText" presStyleLbl="alignAccFollowNode1" presStyleIdx="1" presStyleCnt="2" custScaleY="157554">
        <dgm:presLayoutVars>
          <dgm:bulletEnabled val="1"/>
        </dgm:presLayoutVars>
      </dgm:prSet>
      <dgm:spPr/>
    </dgm:pt>
  </dgm:ptLst>
  <dgm:cxnLst>
    <dgm:cxn modelId="{8EFCED09-DA51-45B3-968D-0F6325961028}" srcId="{F7688563-E91D-4240-B342-9C9434AA79EB}" destId="{7F1ED942-E6E3-478A-B64E-4C544715C2E5}" srcOrd="5" destOrd="0" parTransId="{27D1DCF6-1AA5-41C9-A85C-7AA3A1F74A59}" sibTransId="{D350C783-BEDB-4E7F-8893-A21310C6B1F3}"/>
    <dgm:cxn modelId="{47C34421-4ED6-4253-9EAF-0B0B1F223C9E}" srcId="{1362FC62-3A5D-43A8-8F6E-44C36F6955D7}" destId="{E8C4DE61-8987-4D71-ADC6-EAF37EAB8D78}" srcOrd="1" destOrd="0" parTransId="{E165D059-6932-4B27-BB96-886C35A5E2C7}" sibTransId="{17A2EEB4-A72C-47C4-82FB-C1503A738D1F}"/>
    <dgm:cxn modelId="{36A47D22-F1D7-4EDE-B357-07A52EADE836}" type="presOf" srcId="{69CF8E9D-909A-406D-BC6B-8AB47BA18C4F}" destId="{9B4ADD17-E238-44F4-BED6-48A66CD6CD5F}" srcOrd="0" destOrd="4" presId="urn:microsoft.com/office/officeart/2005/8/layout/vList5"/>
    <dgm:cxn modelId="{14A8CD2C-466F-48C4-820D-9875FD4BC0F6}" type="presOf" srcId="{E8C4DE61-8987-4D71-ADC6-EAF37EAB8D78}" destId="{5BF711EB-6330-4F36-AE3D-42234D9CC77F}" srcOrd="0" destOrd="1" presId="urn:microsoft.com/office/officeart/2005/8/layout/vList5"/>
    <dgm:cxn modelId="{FA08F160-CD15-4712-8DCE-74D2B4553FCD}" srcId="{F7688563-E91D-4240-B342-9C9434AA79EB}" destId="{1B26E507-1173-4628-B278-5BB01C328CD8}" srcOrd="3" destOrd="0" parTransId="{92BCFEBF-060C-48C1-9402-14E63107D0E4}" sibTransId="{069B5ED1-267E-4645-AFEB-64C8FA61F892}"/>
    <dgm:cxn modelId="{54BA8244-D178-42BF-A044-6125398D49AE}" type="presOf" srcId="{E2F8B686-01FF-478A-A306-ADD00EA2C691}" destId="{A9D98630-BE30-465C-A22B-0ECBCF9E7106}" srcOrd="0" destOrd="0" presId="urn:microsoft.com/office/officeart/2005/8/layout/vList5"/>
    <dgm:cxn modelId="{B14C6A72-EEC3-45A9-B5C6-A3F83E7E85D6}" srcId="{E2F8B686-01FF-478A-A306-ADD00EA2C691}" destId="{F7688563-E91D-4240-B342-9C9434AA79EB}" srcOrd="1" destOrd="0" parTransId="{0A4F4A6F-DBD3-42D2-9938-F09AC26FCA37}" sibTransId="{DB9B00B1-ACFC-4D63-89C5-B96A18DA5CA9}"/>
    <dgm:cxn modelId="{C4515253-64D2-4B51-A464-EA851A16B2FF}" type="presOf" srcId="{F7688563-E91D-4240-B342-9C9434AA79EB}" destId="{9E388F06-5455-4498-8744-519493B37BAD}" srcOrd="0" destOrd="0" presId="urn:microsoft.com/office/officeart/2005/8/layout/vList5"/>
    <dgm:cxn modelId="{38C6DC7D-A3C8-4156-A816-DE116FBA6841}" srcId="{F7688563-E91D-4240-B342-9C9434AA79EB}" destId="{69CF8E9D-909A-406D-BC6B-8AB47BA18C4F}" srcOrd="4" destOrd="0" parTransId="{2CF6FD2D-2B14-466E-9597-F6CD62FB9401}" sibTransId="{CA316BAA-AA2A-4B5C-8013-63BFE8E8E29E}"/>
    <dgm:cxn modelId="{42559987-7CB2-492E-8169-7B8B9E89DBEF}" srcId="{F7688563-E91D-4240-B342-9C9434AA79EB}" destId="{2F12A1F6-AFD9-4630-91C7-756059B5E63D}" srcOrd="1" destOrd="0" parTransId="{6B803B00-177C-4CAD-85E6-35936BAB16A3}" sibTransId="{E22ED51C-825B-4758-B313-FDB054DE0877}"/>
    <dgm:cxn modelId="{7B15788F-5E4B-48A8-9EFF-098BC7E2C2FF}" type="presOf" srcId="{F0D62033-A54C-4D9E-9314-C42A1BB07B49}" destId="{5BF711EB-6330-4F36-AE3D-42234D9CC77F}" srcOrd="0" destOrd="0" presId="urn:microsoft.com/office/officeart/2005/8/layout/vList5"/>
    <dgm:cxn modelId="{8FD95599-CDEA-4B2E-AC76-A7FEDB4F2115}" type="presOf" srcId="{307B2CCA-3A3C-46E5-B4A1-42A610C5F056}" destId="{9B4ADD17-E238-44F4-BED6-48A66CD6CD5F}" srcOrd="0" destOrd="2" presId="urn:microsoft.com/office/officeart/2005/8/layout/vList5"/>
    <dgm:cxn modelId="{470D20A6-74E1-49CA-B06F-86A977C430ED}" type="presOf" srcId="{2F12A1F6-AFD9-4630-91C7-756059B5E63D}" destId="{9B4ADD17-E238-44F4-BED6-48A66CD6CD5F}" srcOrd="0" destOrd="1" presId="urn:microsoft.com/office/officeart/2005/8/layout/vList5"/>
    <dgm:cxn modelId="{2F717AA7-8EB5-4530-A4B7-338D78AFF44C}" srcId="{F7688563-E91D-4240-B342-9C9434AA79EB}" destId="{99600C41-0A7F-4B1F-84A1-901DA828E74B}" srcOrd="0" destOrd="0" parTransId="{AE33E7F1-0ED2-4E78-9C75-6D9F9F5D1E53}" sibTransId="{E6803B4B-9F6E-4656-B2FC-C8BD52F46F94}"/>
    <dgm:cxn modelId="{8AD5F8C1-6CA7-497F-BACB-C672A30508D8}" srcId="{F7688563-E91D-4240-B342-9C9434AA79EB}" destId="{307B2CCA-3A3C-46E5-B4A1-42A610C5F056}" srcOrd="2" destOrd="0" parTransId="{434177D6-5FD6-423E-88AF-F9A8534C2D64}" sibTransId="{C3C999C5-933C-4FE3-AD90-7AE5C9119328}"/>
    <dgm:cxn modelId="{F3DF6DC4-2701-4F07-99F3-A7F7E04C9FDB}" srcId="{E2F8B686-01FF-478A-A306-ADD00EA2C691}" destId="{1362FC62-3A5D-43A8-8F6E-44C36F6955D7}" srcOrd="0" destOrd="0" parTransId="{2C284B6A-4899-4900-97B1-1B0813159967}" sibTransId="{E7CC829A-4B2E-47CF-B256-E5C4B6D1749F}"/>
    <dgm:cxn modelId="{33B86DD0-8A86-48C4-8B31-3B447CD26B31}" type="presOf" srcId="{1362FC62-3A5D-43A8-8F6E-44C36F6955D7}" destId="{F722D234-9F1A-41BB-8CF5-3DE170ABFD60}" srcOrd="0" destOrd="0" presId="urn:microsoft.com/office/officeart/2005/8/layout/vList5"/>
    <dgm:cxn modelId="{DE0D9ED5-4FF4-4294-BD85-6D81A500ED48}" srcId="{1362FC62-3A5D-43A8-8F6E-44C36F6955D7}" destId="{948BA19C-475B-4518-81EE-DB1BB6D92744}" srcOrd="2" destOrd="0" parTransId="{1202E900-3D15-4E5F-AFF1-28B4A88584B7}" sibTransId="{D5B94C3B-C4B4-48D5-BB6A-B295BA0EA4CA}"/>
    <dgm:cxn modelId="{4477A1DC-431D-4343-B566-99AEA64CDAAD}" type="presOf" srcId="{7F1ED942-E6E3-478A-B64E-4C544715C2E5}" destId="{9B4ADD17-E238-44F4-BED6-48A66CD6CD5F}" srcOrd="0" destOrd="5" presId="urn:microsoft.com/office/officeart/2005/8/layout/vList5"/>
    <dgm:cxn modelId="{FC9A0BED-72D7-4ADA-BB47-FD780D5AF887}" type="presOf" srcId="{1B26E507-1173-4628-B278-5BB01C328CD8}" destId="{9B4ADD17-E238-44F4-BED6-48A66CD6CD5F}" srcOrd="0" destOrd="3" presId="urn:microsoft.com/office/officeart/2005/8/layout/vList5"/>
    <dgm:cxn modelId="{590245ED-223B-4276-9FA1-4D1C0C1FF9C5}" type="presOf" srcId="{99600C41-0A7F-4B1F-84A1-901DA828E74B}" destId="{9B4ADD17-E238-44F4-BED6-48A66CD6CD5F}" srcOrd="0" destOrd="0" presId="urn:microsoft.com/office/officeart/2005/8/layout/vList5"/>
    <dgm:cxn modelId="{CB79D3F7-CD10-48BC-B4FE-95500BC422CD}" type="presOf" srcId="{948BA19C-475B-4518-81EE-DB1BB6D92744}" destId="{5BF711EB-6330-4F36-AE3D-42234D9CC77F}" srcOrd="0" destOrd="2" presId="urn:microsoft.com/office/officeart/2005/8/layout/vList5"/>
    <dgm:cxn modelId="{19E4D9FD-82B8-4F09-B66C-A55B11922A75}" srcId="{1362FC62-3A5D-43A8-8F6E-44C36F6955D7}" destId="{F0D62033-A54C-4D9E-9314-C42A1BB07B49}" srcOrd="0" destOrd="0" parTransId="{C5F262B8-DFD0-40EB-A1F1-62971ED03E93}" sibTransId="{68CE32DB-5EE7-421D-BF63-52791F19D136}"/>
    <dgm:cxn modelId="{49A283E3-5729-4AE4-86CE-4FF0A33D9167}" type="presParOf" srcId="{A9D98630-BE30-465C-A22B-0ECBCF9E7106}" destId="{D87AC879-DF9A-47CB-831D-87CA1BF534C5}" srcOrd="0" destOrd="0" presId="urn:microsoft.com/office/officeart/2005/8/layout/vList5"/>
    <dgm:cxn modelId="{1BBBA384-4285-423E-A25C-59D7BDFAE0CD}" type="presParOf" srcId="{D87AC879-DF9A-47CB-831D-87CA1BF534C5}" destId="{F722D234-9F1A-41BB-8CF5-3DE170ABFD60}" srcOrd="0" destOrd="0" presId="urn:microsoft.com/office/officeart/2005/8/layout/vList5"/>
    <dgm:cxn modelId="{B3D92EC4-6164-4BCB-885B-918C2C27D3A2}" type="presParOf" srcId="{D87AC879-DF9A-47CB-831D-87CA1BF534C5}" destId="{5BF711EB-6330-4F36-AE3D-42234D9CC77F}" srcOrd="1" destOrd="0" presId="urn:microsoft.com/office/officeart/2005/8/layout/vList5"/>
    <dgm:cxn modelId="{3D32F1CA-5CD8-4F48-B5DB-197FEB2AF411}" type="presParOf" srcId="{A9D98630-BE30-465C-A22B-0ECBCF9E7106}" destId="{713289F9-D086-4924-8A07-05811608B0CF}" srcOrd="1" destOrd="0" presId="urn:microsoft.com/office/officeart/2005/8/layout/vList5"/>
    <dgm:cxn modelId="{F1E706AF-8DBB-48F0-B0DB-65391A629E16}" type="presParOf" srcId="{A9D98630-BE30-465C-A22B-0ECBCF9E7106}" destId="{FC47D340-0109-404B-B277-813CA43922CB}" srcOrd="2" destOrd="0" presId="urn:microsoft.com/office/officeart/2005/8/layout/vList5"/>
    <dgm:cxn modelId="{2189B6C1-F123-4356-B741-74A9ACF45F76}" type="presParOf" srcId="{FC47D340-0109-404B-B277-813CA43922CB}" destId="{9E388F06-5455-4498-8744-519493B37BAD}" srcOrd="0" destOrd="0" presId="urn:microsoft.com/office/officeart/2005/8/layout/vList5"/>
    <dgm:cxn modelId="{DAC4E611-AE6D-40A9-A263-66EA65101770}" type="presParOf" srcId="{FC47D340-0109-404B-B277-813CA43922CB}" destId="{9B4ADD17-E238-44F4-BED6-48A66CD6CD5F}" srcOrd="1" destOrd="0" presId="urn:microsoft.com/office/officeart/2005/8/layout/vList5"/>
  </dgm:cxnLst>
  <dgm:bg>
    <a:solidFill>
      <a:schemeClr val="accent3">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1844B-856A-4C29-815F-A0166DA2AEEE}">
      <dsp:nvSpPr>
        <dsp:cNvPr id="0" name=""/>
        <dsp:cNvSpPr/>
      </dsp:nvSpPr>
      <dsp:spPr>
        <a:xfrm>
          <a:off x="3982538" y="1207956"/>
          <a:ext cx="3431470" cy="3308710"/>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mbria" panose="02040503050406030204" pitchFamily="18" charset="0"/>
              <a:cs typeface="Calibri" panose="020F0502020204030204" pitchFamily="34" charset="0"/>
            </a:rPr>
            <a:t>Demograhic Dividend</a:t>
          </a:r>
        </a:p>
        <a:p>
          <a:pPr marL="0" lvl="0" indent="0" algn="ctr" defTabSz="800100">
            <a:lnSpc>
              <a:spcPct val="90000"/>
            </a:lnSpc>
            <a:spcBef>
              <a:spcPct val="0"/>
            </a:spcBef>
            <a:spcAft>
              <a:spcPct val="35000"/>
            </a:spcAft>
            <a:buNone/>
          </a:pPr>
          <a:r>
            <a:rPr lang="en-US" sz="1800" b="1" kern="1200">
              <a:latin typeface="Calibri" panose="020F0502020204030204" pitchFamily="34" charset="0"/>
              <a:ea typeface="Cambria" panose="02040503050406030204" pitchFamily="18" charset="0"/>
              <a:cs typeface="Calibri" panose="020F0502020204030204" pitchFamily="34" charset="0"/>
            </a:rPr>
            <a:t>Stakeholders</a:t>
          </a:r>
        </a:p>
      </dsp:txBody>
      <dsp:txXfrm>
        <a:off x="4485065" y="1692505"/>
        <a:ext cx="2426416" cy="2339612"/>
      </dsp:txXfrm>
    </dsp:sp>
    <dsp:sp modelId="{9A359A29-0EA2-47A6-9B64-D436BCBF6E44}">
      <dsp:nvSpPr>
        <dsp:cNvPr id="0" name=""/>
        <dsp:cNvSpPr/>
      </dsp:nvSpPr>
      <dsp:spPr>
        <a:xfrm>
          <a:off x="4904429" y="566"/>
          <a:ext cx="1587688" cy="1587688"/>
        </a:xfrm>
        <a:prstGeom prst="ellipse">
          <a:avLst/>
        </a:prstGeom>
        <a:blipFill>
          <a:blip xmlns:r="http://schemas.openxmlformats.org/officeDocument/2006/relationships" r:embed="rId1">
            <a:duotone>
              <a:schemeClr val="accent3">
                <a:alpha val="50000"/>
                <a:hueOff val="0"/>
                <a:satOff val="0"/>
                <a:lumOff val="0"/>
                <a:alphaOff val="0"/>
                <a:shade val="74000"/>
                <a:satMod val="130000"/>
                <a:lumMod val="90000"/>
              </a:schemeClr>
              <a:schemeClr val="accent3">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Government (Federal, State and Local)</a:t>
          </a:r>
        </a:p>
      </dsp:txBody>
      <dsp:txXfrm>
        <a:off x="5136941" y="233078"/>
        <a:ext cx="1122664" cy="1122664"/>
      </dsp:txXfrm>
    </dsp:sp>
    <dsp:sp modelId="{EBD5E4F2-966F-4E4C-89F4-540D6AC347B4}">
      <dsp:nvSpPr>
        <dsp:cNvPr id="0" name=""/>
        <dsp:cNvSpPr/>
      </dsp:nvSpPr>
      <dsp:spPr>
        <a:xfrm>
          <a:off x="6119910" y="395500"/>
          <a:ext cx="1587688" cy="1587688"/>
        </a:xfrm>
        <a:prstGeom prst="ellipse">
          <a:avLst/>
        </a:prstGeom>
        <a:blipFill>
          <a:blip xmlns:r="http://schemas.openxmlformats.org/officeDocument/2006/relationships" r:embed="rId1">
            <a:duotone>
              <a:schemeClr val="accent4">
                <a:alpha val="50000"/>
                <a:hueOff val="0"/>
                <a:satOff val="0"/>
                <a:lumOff val="0"/>
                <a:alphaOff val="0"/>
                <a:shade val="74000"/>
                <a:satMod val="130000"/>
                <a:lumMod val="90000"/>
              </a:schemeClr>
              <a:schemeClr val="accent4">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Private Organisations</a:t>
          </a:r>
        </a:p>
      </dsp:txBody>
      <dsp:txXfrm>
        <a:off x="6352422" y="628012"/>
        <a:ext cx="1122664" cy="1122664"/>
      </dsp:txXfrm>
    </dsp:sp>
    <dsp:sp modelId="{4DCB154C-137D-495E-9407-71607ADE26AF}">
      <dsp:nvSpPr>
        <dsp:cNvPr id="0" name=""/>
        <dsp:cNvSpPr/>
      </dsp:nvSpPr>
      <dsp:spPr>
        <a:xfrm>
          <a:off x="6871119" y="1429450"/>
          <a:ext cx="1587688" cy="1587688"/>
        </a:xfrm>
        <a:prstGeom prst="ellipse">
          <a:avLst/>
        </a:prstGeom>
        <a:blipFill>
          <a:blip xmlns:r="http://schemas.openxmlformats.org/officeDocument/2006/relationships" r:embed="rId1">
            <a:duotone>
              <a:schemeClr val="accent5">
                <a:alpha val="50000"/>
                <a:hueOff val="0"/>
                <a:satOff val="0"/>
                <a:lumOff val="0"/>
                <a:alphaOff val="0"/>
                <a:shade val="74000"/>
                <a:satMod val="130000"/>
                <a:lumMod val="90000"/>
              </a:schemeClr>
              <a:schemeClr val="accent5">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Ministries, Departments and Agencies</a:t>
          </a:r>
        </a:p>
      </dsp:txBody>
      <dsp:txXfrm>
        <a:off x="7103631" y="1661962"/>
        <a:ext cx="1122664" cy="1122664"/>
      </dsp:txXfrm>
    </dsp:sp>
    <dsp:sp modelId="{F197F202-8CCC-4723-A8E8-5FB75E587243}">
      <dsp:nvSpPr>
        <dsp:cNvPr id="0" name=""/>
        <dsp:cNvSpPr/>
      </dsp:nvSpPr>
      <dsp:spPr>
        <a:xfrm>
          <a:off x="6871119" y="2707483"/>
          <a:ext cx="1587688" cy="1587688"/>
        </a:xfrm>
        <a:prstGeom prst="ellipse">
          <a:avLst/>
        </a:prstGeom>
        <a:blipFill>
          <a:blip xmlns:r="http://schemas.openxmlformats.org/officeDocument/2006/relationships" r:embed="rId1">
            <a:duotone>
              <a:schemeClr val="accent6">
                <a:alpha val="50000"/>
                <a:hueOff val="0"/>
                <a:satOff val="0"/>
                <a:lumOff val="0"/>
                <a:alphaOff val="0"/>
                <a:shade val="74000"/>
                <a:satMod val="130000"/>
                <a:lumMod val="90000"/>
              </a:schemeClr>
              <a:schemeClr val="accent6">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Traditonal and Community Leaders (Baales...)</a:t>
          </a:r>
        </a:p>
      </dsp:txBody>
      <dsp:txXfrm>
        <a:off x="7103631" y="2939995"/>
        <a:ext cx="1122664" cy="1122664"/>
      </dsp:txXfrm>
    </dsp:sp>
    <dsp:sp modelId="{D9D866C1-454B-48BD-8CAD-CF3D7EA84776}">
      <dsp:nvSpPr>
        <dsp:cNvPr id="0" name=""/>
        <dsp:cNvSpPr/>
      </dsp:nvSpPr>
      <dsp:spPr>
        <a:xfrm>
          <a:off x="6119910" y="3741433"/>
          <a:ext cx="1587688" cy="1587688"/>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Development Partners</a:t>
          </a:r>
        </a:p>
      </dsp:txBody>
      <dsp:txXfrm>
        <a:off x="6352422" y="3973945"/>
        <a:ext cx="1122664" cy="1122664"/>
      </dsp:txXfrm>
    </dsp:sp>
    <dsp:sp modelId="{3307802F-38C9-4693-BEAB-550D596A8E3F}">
      <dsp:nvSpPr>
        <dsp:cNvPr id="0" name=""/>
        <dsp:cNvSpPr/>
      </dsp:nvSpPr>
      <dsp:spPr>
        <a:xfrm>
          <a:off x="4904429" y="4136367"/>
          <a:ext cx="1587688" cy="1587688"/>
        </a:xfrm>
        <a:prstGeom prst="ellipse">
          <a:avLst/>
        </a:prstGeom>
        <a:blipFill>
          <a:blip xmlns:r="http://schemas.openxmlformats.org/officeDocument/2006/relationships" r:embed="rId1">
            <a:duotone>
              <a:schemeClr val="accent3">
                <a:alpha val="50000"/>
                <a:hueOff val="0"/>
                <a:satOff val="0"/>
                <a:lumOff val="0"/>
                <a:alphaOff val="0"/>
                <a:shade val="74000"/>
                <a:satMod val="130000"/>
                <a:lumMod val="90000"/>
              </a:schemeClr>
              <a:schemeClr val="accent3">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Religious Leaders (Churches and Mosque Heads...)</a:t>
          </a:r>
        </a:p>
      </dsp:txBody>
      <dsp:txXfrm>
        <a:off x="5136941" y="4368879"/>
        <a:ext cx="1122664" cy="1122664"/>
      </dsp:txXfrm>
    </dsp:sp>
    <dsp:sp modelId="{F6565589-1060-486A-AFB0-9F65C50C1937}">
      <dsp:nvSpPr>
        <dsp:cNvPr id="0" name=""/>
        <dsp:cNvSpPr/>
      </dsp:nvSpPr>
      <dsp:spPr>
        <a:xfrm>
          <a:off x="3688947" y="3741433"/>
          <a:ext cx="1587688" cy="1587688"/>
        </a:xfrm>
        <a:prstGeom prst="ellipse">
          <a:avLst/>
        </a:prstGeom>
        <a:blipFill>
          <a:blip xmlns:r="http://schemas.openxmlformats.org/officeDocument/2006/relationships" r:embed="rId1">
            <a:duotone>
              <a:schemeClr val="accent4">
                <a:alpha val="50000"/>
                <a:hueOff val="0"/>
                <a:satOff val="0"/>
                <a:lumOff val="0"/>
                <a:alphaOff val="0"/>
                <a:shade val="74000"/>
                <a:satMod val="130000"/>
                <a:lumMod val="90000"/>
              </a:schemeClr>
              <a:schemeClr val="accent4">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Media (Print, Electronic and Social)</a:t>
          </a:r>
        </a:p>
      </dsp:txBody>
      <dsp:txXfrm>
        <a:off x="3921459" y="3973945"/>
        <a:ext cx="1122664" cy="1122664"/>
      </dsp:txXfrm>
    </dsp:sp>
    <dsp:sp modelId="{1B5BBF3D-BA1B-41A8-8CCA-7D6AC0E3F1C8}">
      <dsp:nvSpPr>
        <dsp:cNvPr id="0" name=""/>
        <dsp:cNvSpPr/>
      </dsp:nvSpPr>
      <dsp:spPr>
        <a:xfrm>
          <a:off x="2937739" y="2707483"/>
          <a:ext cx="1587688" cy="1587688"/>
        </a:xfrm>
        <a:prstGeom prst="ellipse">
          <a:avLst/>
        </a:prstGeom>
        <a:blipFill>
          <a:blip xmlns:r="http://schemas.openxmlformats.org/officeDocument/2006/relationships" r:embed="rId1">
            <a:duotone>
              <a:schemeClr val="accent5">
                <a:alpha val="50000"/>
                <a:hueOff val="0"/>
                <a:satOff val="0"/>
                <a:lumOff val="0"/>
                <a:alphaOff val="0"/>
                <a:shade val="74000"/>
                <a:satMod val="130000"/>
                <a:lumMod val="90000"/>
              </a:schemeClr>
              <a:schemeClr val="accent5">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The Legislature, Executive and Judiciary</a:t>
          </a:r>
        </a:p>
      </dsp:txBody>
      <dsp:txXfrm>
        <a:off x="3170251" y="2939995"/>
        <a:ext cx="1122664" cy="1122664"/>
      </dsp:txXfrm>
    </dsp:sp>
    <dsp:sp modelId="{2C0E5406-8213-42E0-86C4-9302E827810C}">
      <dsp:nvSpPr>
        <dsp:cNvPr id="0" name=""/>
        <dsp:cNvSpPr/>
      </dsp:nvSpPr>
      <dsp:spPr>
        <a:xfrm>
          <a:off x="2937739" y="1429450"/>
          <a:ext cx="1587688" cy="1587688"/>
        </a:xfrm>
        <a:prstGeom prst="ellipse">
          <a:avLst/>
        </a:prstGeom>
        <a:blipFill>
          <a:blip xmlns:r="http://schemas.openxmlformats.org/officeDocument/2006/relationships" r:embed="rId1">
            <a:duotone>
              <a:schemeClr val="accent6">
                <a:alpha val="50000"/>
                <a:hueOff val="0"/>
                <a:satOff val="0"/>
                <a:lumOff val="0"/>
                <a:alphaOff val="0"/>
                <a:shade val="74000"/>
                <a:satMod val="130000"/>
                <a:lumMod val="90000"/>
              </a:schemeClr>
              <a:schemeClr val="accent6">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NGOs, CBOs and CSOs</a:t>
          </a:r>
        </a:p>
      </dsp:txBody>
      <dsp:txXfrm>
        <a:off x="3170251" y="1661962"/>
        <a:ext cx="1122664" cy="1122664"/>
      </dsp:txXfrm>
    </dsp:sp>
    <dsp:sp modelId="{D02CD134-2DAA-4D06-AE25-4B71BB20E538}">
      <dsp:nvSpPr>
        <dsp:cNvPr id="0" name=""/>
        <dsp:cNvSpPr/>
      </dsp:nvSpPr>
      <dsp:spPr>
        <a:xfrm>
          <a:off x="3688947" y="395500"/>
          <a:ext cx="1587688" cy="1587688"/>
        </a:xfrm>
        <a:prstGeom prst="ellipse">
          <a:avLst/>
        </a:prstGeom>
        <a:blipFill>
          <a:blip xmlns:r="http://schemas.openxmlformats.org/officeDocument/2006/relationships" r:embed="rId1">
            <a:duotone>
              <a:schemeClr val="accent2">
                <a:alpha val="50000"/>
                <a:hueOff val="0"/>
                <a:satOff val="0"/>
                <a:lumOff val="0"/>
                <a:alphaOff val="0"/>
                <a:shade val="74000"/>
                <a:satMod val="130000"/>
                <a:lumMod val="90000"/>
              </a:schemeClr>
              <a:schemeClr val="accent2">
                <a:alpha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solidFill>
                <a:sysClr val="windowText" lastClr="000000"/>
              </a:solidFill>
              <a:latin typeface="Calibri" panose="020F0502020204030204" pitchFamily="34" charset="0"/>
              <a:ea typeface="Cambria" panose="02040503050406030204" pitchFamily="18" charset="0"/>
              <a:cs typeface="Calibri" panose="020F0502020204030204" pitchFamily="34" charset="0"/>
            </a:rPr>
            <a:t>Academia</a:t>
          </a:r>
        </a:p>
      </dsp:txBody>
      <dsp:txXfrm>
        <a:off x="3921459" y="628012"/>
        <a:ext cx="1122664" cy="112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4B1B0-A365-4C76-94D7-7A1D71F11E1D}">
      <dsp:nvSpPr>
        <dsp:cNvPr id="0" name=""/>
        <dsp:cNvSpPr/>
      </dsp:nvSpPr>
      <dsp:spPr>
        <a:xfrm>
          <a:off x="1650722" y="0"/>
          <a:ext cx="8117403" cy="5073377"/>
        </a:xfrm>
        <a:prstGeom prst="swooshArrow">
          <a:avLst>
            <a:gd name="adj1" fmla="val 25000"/>
            <a:gd name="adj2" fmla="val 25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 modelId="{0D606A23-2217-42B6-92C2-4125AE122A1C}">
      <dsp:nvSpPr>
        <dsp:cNvPr id="0" name=""/>
        <dsp:cNvSpPr/>
      </dsp:nvSpPr>
      <dsp:spPr>
        <a:xfrm>
          <a:off x="2450286" y="3772563"/>
          <a:ext cx="186700" cy="186700"/>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9ADD5-6724-4F79-AA8D-69FC52FA4949}">
      <dsp:nvSpPr>
        <dsp:cNvPr id="0" name=""/>
        <dsp:cNvSpPr/>
      </dsp:nvSpPr>
      <dsp:spPr>
        <a:xfrm>
          <a:off x="2543636" y="4025739"/>
          <a:ext cx="1388075" cy="887811"/>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8929" tIns="0" rIns="0" bIns="0" numCol="1" spcCol="1270" anchor="t" anchorCtr="0">
          <a:noAutofit/>
        </a:bodyPr>
        <a:lstStyle/>
        <a:p>
          <a:pPr marL="0" lvl="0" indent="0" algn="l" defTabSz="1155700">
            <a:lnSpc>
              <a:spcPct val="90000"/>
            </a:lnSpc>
            <a:spcBef>
              <a:spcPct val="0"/>
            </a:spcBef>
            <a:spcAft>
              <a:spcPct val="35000"/>
            </a:spcAft>
            <a:buNone/>
          </a:pPr>
          <a:r>
            <a:rPr lang="en-US" sz="2600" kern="1200"/>
            <a:t>Creating the DD</a:t>
          </a:r>
        </a:p>
      </dsp:txBody>
      <dsp:txXfrm>
        <a:off x="2543636" y="4025739"/>
        <a:ext cx="1388075" cy="887811"/>
      </dsp:txXfrm>
    </dsp:sp>
    <dsp:sp modelId="{9691FDDB-A908-4B82-A29B-DBA6D904F600}">
      <dsp:nvSpPr>
        <dsp:cNvPr id="0" name=""/>
        <dsp:cNvSpPr/>
      </dsp:nvSpPr>
      <dsp:spPr>
        <a:xfrm>
          <a:off x="3769364" y="2592495"/>
          <a:ext cx="324696" cy="324696"/>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B77D4-CE9C-4217-9813-C1F437925760}">
      <dsp:nvSpPr>
        <dsp:cNvPr id="0" name=""/>
        <dsp:cNvSpPr/>
      </dsp:nvSpPr>
      <dsp:spPr>
        <a:xfrm>
          <a:off x="3858651" y="3115584"/>
          <a:ext cx="1704654" cy="720275"/>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72050" tIns="0" rIns="0" bIns="0" numCol="1" spcCol="1270" anchor="t" anchorCtr="0">
          <a:noAutofit/>
        </a:bodyPr>
        <a:lstStyle/>
        <a:p>
          <a:pPr marL="0" lvl="0" indent="0" algn="l" defTabSz="1155700">
            <a:lnSpc>
              <a:spcPct val="90000"/>
            </a:lnSpc>
            <a:spcBef>
              <a:spcPct val="0"/>
            </a:spcBef>
            <a:spcAft>
              <a:spcPct val="35000"/>
            </a:spcAft>
            <a:buNone/>
          </a:pPr>
          <a:r>
            <a:rPr lang="en-US" sz="2600" kern="1200"/>
            <a:t>Cultivating the DD</a:t>
          </a:r>
        </a:p>
      </dsp:txBody>
      <dsp:txXfrm>
        <a:off x="3858651" y="3115584"/>
        <a:ext cx="1704654" cy="720275"/>
      </dsp:txXfrm>
    </dsp:sp>
    <dsp:sp modelId="{5DB22711-BDD7-4CFA-977A-21EE948C7367}">
      <dsp:nvSpPr>
        <dsp:cNvPr id="0" name=""/>
        <dsp:cNvSpPr/>
      </dsp:nvSpPr>
      <dsp:spPr>
        <a:xfrm>
          <a:off x="5453725" y="1722918"/>
          <a:ext cx="430222" cy="430222"/>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9D3CD8-30F8-4FFF-8584-2ED463E92291}">
      <dsp:nvSpPr>
        <dsp:cNvPr id="0" name=""/>
        <dsp:cNvSpPr/>
      </dsp:nvSpPr>
      <dsp:spPr>
        <a:xfrm>
          <a:off x="5504440" y="2244008"/>
          <a:ext cx="1704654" cy="842969"/>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7966" tIns="0" rIns="0" bIns="0" numCol="1" spcCol="1270" anchor="t" anchorCtr="0">
          <a:noAutofit/>
        </a:bodyPr>
        <a:lstStyle/>
        <a:p>
          <a:pPr marL="0" lvl="0" indent="0" algn="l" defTabSz="1155700">
            <a:lnSpc>
              <a:spcPct val="90000"/>
            </a:lnSpc>
            <a:spcBef>
              <a:spcPct val="0"/>
            </a:spcBef>
            <a:spcAft>
              <a:spcPct val="35000"/>
            </a:spcAft>
            <a:buNone/>
          </a:pPr>
          <a:r>
            <a:rPr lang="en-US" sz="2600" kern="1200"/>
            <a:t>Harnessing the DD</a:t>
          </a:r>
        </a:p>
      </dsp:txBody>
      <dsp:txXfrm>
        <a:off x="5504440" y="2244008"/>
        <a:ext cx="1704654" cy="842969"/>
      </dsp:txXfrm>
    </dsp:sp>
    <dsp:sp modelId="{E4C754BC-CE3D-4C42-8F93-0434004D918C}">
      <dsp:nvSpPr>
        <dsp:cNvPr id="0" name=""/>
        <dsp:cNvSpPr/>
      </dsp:nvSpPr>
      <dsp:spPr>
        <a:xfrm>
          <a:off x="7288258" y="1147597"/>
          <a:ext cx="576335" cy="576335"/>
        </a:xfrm>
        <a:prstGeom prst="ellipse">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78BAA-EEAE-45D1-B638-08B8F06CFAA8}">
      <dsp:nvSpPr>
        <dsp:cNvPr id="0" name=""/>
        <dsp:cNvSpPr/>
      </dsp:nvSpPr>
      <dsp:spPr>
        <a:xfrm>
          <a:off x="7284163" y="2107068"/>
          <a:ext cx="1704654" cy="797255"/>
        </a:xfrm>
        <a:prstGeom prst="rect">
          <a:avLst/>
        </a:prstGeom>
        <a:solidFill>
          <a:schemeClr val="accent6">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05388" tIns="0" rIns="0" bIns="0" numCol="1" spcCol="1270" anchor="t" anchorCtr="0">
          <a:noAutofit/>
        </a:bodyPr>
        <a:lstStyle/>
        <a:p>
          <a:pPr marL="0" lvl="0" indent="0" algn="l" defTabSz="1155700">
            <a:lnSpc>
              <a:spcPct val="90000"/>
            </a:lnSpc>
            <a:spcBef>
              <a:spcPct val="0"/>
            </a:spcBef>
            <a:spcAft>
              <a:spcPct val="35000"/>
            </a:spcAft>
            <a:buNone/>
          </a:pPr>
          <a:r>
            <a:rPr lang="en-US" sz="2600" kern="1200"/>
            <a:t>Sustaining the DD</a:t>
          </a:r>
        </a:p>
      </dsp:txBody>
      <dsp:txXfrm>
        <a:off x="7284163" y="2107068"/>
        <a:ext cx="1704654" cy="7972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ABEF-F19A-402C-B4FD-3F8C854E5C7E}">
      <dsp:nvSpPr>
        <dsp:cNvPr id="0" name=""/>
        <dsp:cNvSpPr/>
      </dsp:nvSpPr>
      <dsp:spPr>
        <a:xfrm>
          <a:off x="12060" y="275960"/>
          <a:ext cx="2353856" cy="942462"/>
        </a:xfrm>
        <a:prstGeom prst="rect">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0"/>
            </a:spcAft>
            <a:buNone/>
          </a:pPr>
          <a:r>
            <a:rPr lang="en-GB" sz="2400" b="1" kern="1200" dirty="0"/>
            <a:t>Phase 1:</a:t>
          </a:r>
        </a:p>
        <a:p>
          <a:pPr marL="0" lvl="0" indent="0" algn="ctr" defTabSz="1066800">
            <a:lnSpc>
              <a:spcPct val="100000"/>
            </a:lnSpc>
            <a:spcBef>
              <a:spcPct val="0"/>
            </a:spcBef>
            <a:spcAft>
              <a:spcPts val="0"/>
            </a:spcAft>
            <a:buNone/>
          </a:pPr>
          <a:r>
            <a:rPr lang="en-GB" sz="2400" b="1" kern="1200" dirty="0"/>
            <a:t> Preparation – </a:t>
          </a:r>
        </a:p>
        <a:p>
          <a:pPr marL="0" lvl="0" indent="0" algn="ctr" defTabSz="1066800">
            <a:lnSpc>
              <a:spcPct val="100000"/>
            </a:lnSpc>
            <a:spcBef>
              <a:spcPct val="0"/>
            </a:spcBef>
            <a:spcAft>
              <a:spcPts val="0"/>
            </a:spcAft>
            <a:buNone/>
          </a:pPr>
          <a:r>
            <a:rPr lang="en-GB" sz="2400" b="1" kern="1200" dirty="0"/>
            <a:t>To commit</a:t>
          </a:r>
        </a:p>
      </dsp:txBody>
      <dsp:txXfrm>
        <a:off x="12060" y="275960"/>
        <a:ext cx="2353856" cy="942462"/>
      </dsp:txXfrm>
    </dsp:sp>
    <dsp:sp modelId="{CD4D3657-24CE-405F-88C1-902B086005BA}">
      <dsp:nvSpPr>
        <dsp:cNvPr id="0" name=""/>
        <dsp:cNvSpPr/>
      </dsp:nvSpPr>
      <dsp:spPr>
        <a:xfrm>
          <a:off x="12060" y="1218423"/>
          <a:ext cx="2353856" cy="2916562"/>
        </a:xfrm>
        <a:prstGeom prst="rect">
          <a:avLst/>
        </a:prstGeom>
        <a:solidFill>
          <a:schemeClr val="bg2">
            <a:lumMod val="90000"/>
            <a:alpha val="90000"/>
          </a:schemeClr>
        </a:solidFill>
        <a:ln w="15875"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0" lvl="1" indent="0" algn="l" defTabSz="1155700">
            <a:lnSpc>
              <a:spcPct val="90000"/>
            </a:lnSpc>
            <a:spcBef>
              <a:spcPct val="0"/>
            </a:spcBef>
            <a:spcAft>
              <a:spcPct val="15000"/>
            </a:spcAft>
            <a:buNone/>
          </a:pPr>
          <a:r>
            <a:rPr lang="en-GB" sz="2400" kern="1200" dirty="0"/>
            <a:t>Country Profiles</a:t>
          </a:r>
        </a:p>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dirty="0"/>
            <a:t>Gap Analysis</a:t>
          </a:r>
        </a:p>
        <a:p>
          <a:pPr marL="0" marR="0" lvl="0" indent="0" algn="l" defTabSz="914400" eaLnBrk="1" fontAlgn="auto" latinLnBrk="0" hangingPunct="1">
            <a:lnSpc>
              <a:spcPct val="100000"/>
            </a:lnSpc>
            <a:spcBef>
              <a:spcPct val="0"/>
            </a:spcBef>
            <a:spcAft>
              <a:spcPts val="0"/>
            </a:spcAft>
            <a:buClrTx/>
            <a:buSzTx/>
            <a:buFontTx/>
            <a:buNone/>
            <a:tabLst/>
            <a:defRPr/>
          </a:pPr>
          <a:r>
            <a:rPr lang="en-GB" sz="2400" kern="1200" dirty="0"/>
            <a:t>Policy Declaration to Harness a DD</a:t>
          </a:r>
        </a:p>
        <a:p>
          <a:pPr marL="228600" lvl="1" indent="0" algn="l" defTabSz="1155700">
            <a:lnSpc>
              <a:spcPct val="90000"/>
            </a:lnSpc>
            <a:spcBef>
              <a:spcPct val="0"/>
            </a:spcBef>
            <a:spcAft>
              <a:spcPct val="15000"/>
            </a:spcAft>
            <a:buNone/>
          </a:pPr>
          <a:endParaRPr lang="en-GB" sz="2400" kern="1200" dirty="0"/>
        </a:p>
        <a:p>
          <a:pPr marL="228600" lvl="1" indent="0" algn="l" defTabSz="1155700">
            <a:lnSpc>
              <a:spcPct val="90000"/>
            </a:lnSpc>
            <a:spcBef>
              <a:spcPct val="0"/>
            </a:spcBef>
            <a:spcAft>
              <a:spcPct val="15000"/>
            </a:spcAft>
            <a:buNone/>
          </a:pPr>
          <a:endParaRPr lang="en-GB" sz="2400" kern="1200" dirty="0"/>
        </a:p>
      </dsp:txBody>
      <dsp:txXfrm>
        <a:off x="12060" y="1218423"/>
        <a:ext cx="2353856" cy="2916562"/>
      </dsp:txXfrm>
    </dsp:sp>
    <dsp:sp modelId="{EE1B8C9D-8C6C-45D8-8144-2A8022A524F1}">
      <dsp:nvSpPr>
        <dsp:cNvPr id="0" name=""/>
        <dsp:cNvSpPr/>
      </dsp:nvSpPr>
      <dsp:spPr>
        <a:xfrm>
          <a:off x="2695456" y="275960"/>
          <a:ext cx="2353856" cy="942462"/>
        </a:xfrm>
        <a:prstGeom prst="rect">
          <a:avLst/>
        </a:prstGeom>
        <a:solidFill>
          <a:schemeClr val="accent5">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0"/>
            </a:spcAft>
            <a:buNone/>
          </a:pPr>
          <a:r>
            <a:rPr lang="en-GB" sz="2400" kern="1200" dirty="0"/>
            <a:t>Phase 2: </a:t>
          </a:r>
        </a:p>
        <a:p>
          <a:pPr marL="0" lvl="0" indent="0" algn="ctr" defTabSz="1066800">
            <a:lnSpc>
              <a:spcPct val="100000"/>
            </a:lnSpc>
            <a:spcBef>
              <a:spcPct val="0"/>
            </a:spcBef>
            <a:spcAft>
              <a:spcPts val="0"/>
            </a:spcAft>
            <a:buNone/>
          </a:pPr>
          <a:r>
            <a:rPr lang="en-GB" sz="2400" kern="1200" dirty="0"/>
            <a:t>Planning – </a:t>
          </a:r>
        </a:p>
        <a:p>
          <a:pPr marL="0" lvl="0" indent="0" algn="ctr" defTabSz="1066800">
            <a:lnSpc>
              <a:spcPct val="100000"/>
            </a:lnSpc>
            <a:spcBef>
              <a:spcPct val="0"/>
            </a:spcBef>
            <a:spcAft>
              <a:spcPts val="0"/>
            </a:spcAft>
            <a:buNone/>
          </a:pPr>
          <a:r>
            <a:rPr lang="en-GB" sz="2400" kern="1200" dirty="0"/>
            <a:t>To be ready</a:t>
          </a:r>
        </a:p>
      </dsp:txBody>
      <dsp:txXfrm>
        <a:off x="2695456" y="275960"/>
        <a:ext cx="2353856" cy="942462"/>
      </dsp:txXfrm>
    </dsp:sp>
    <dsp:sp modelId="{BBB0116D-E7C8-4E65-AA01-BB496C29974F}">
      <dsp:nvSpPr>
        <dsp:cNvPr id="0" name=""/>
        <dsp:cNvSpPr/>
      </dsp:nvSpPr>
      <dsp:spPr>
        <a:xfrm>
          <a:off x="2695456" y="1218423"/>
          <a:ext cx="2353856" cy="2916562"/>
        </a:xfrm>
        <a:prstGeom prst="rect">
          <a:avLst/>
        </a:prstGeom>
        <a:solidFill>
          <a:schemeClr val="accent1">
            <a:alpha val="90000"/>
            <a:tint val="40000"/>
            <a:hueOff val="0"/>
            <a:satOff val="0"/>
            <a:lumOff val="0"/>
            <a:alphaOff val="0"/>
          </a:schemeClr>
        </a:solidFill>
        <a:ln w="15875"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Building Partnerships</a:t>
          </a:r>
        </a:p>
        <a:p>
          <a:pPr marL="228600" lvl="1" indent="-228600" algn="l" defTabSz="1066800">
            <a:lnSpc>
              <a:spcPct val="90000"/>
            </a:lnSpc>
            <a:spcBef>
              <a:spcPct val="0"/>
            </a:spcBef>
            <a:spcAft>
              <a:spcPct val="15000"/>
            </a:spcAft>
            <a:buChar char="•"/>
          </a:pPr>
          <a:r>
            <a:rPr lang="en-GB" sz="2400" kern="1200" dirty="0"/>
            <a:t>Theory of Change</a:t>
          </a:r>
        </a:p>
        <a:p>
          <a:pPr marL="228600" lvl="1" indent="-228600" algn="l" defTabSz="1066800">
            <a:lnSpc>
              <a:spcPct val="90000"/>
            </a:lnSpc>
            <a:spcBef>
              <a:spcPct val="0"/>
            </a:spcBef>
            <a:spcAft>
              <a:spcPct val="15000"/>
            </a:spcAft>
            <a:buChar char="•"/>
          </a:pPr>
          <a:r>
            <a:rPr lang="en-GB" sz="2400" kern="1200" dirty="0"/>
            <a:t>Implementation Planning</a:t>
          </a:r>
        </a:p>
      </dsp:txBody>
      <dsp:txXfrm>
        <a:off x="2695456" y="1218423"/>
        <a:ext cx="2353856" cy="2916562"/>
      </dsp:txXfrm>
    </dsp:sp>
    <dsp:sp modelId="{C476107D-E4A0-407E-B10E-72088E08C90F}">
      <dsp:nvSpPr>
        <dsp:cNvPr id="0" name=""/>
        <dsp:cNvSpPr/>
      </dsp:nvSpPr>
      <dsp:spPr>
        <a:xfrm>
          <a:off x="5378852" y="275960"/>
          <a:ext cx="2456128" cy="942462"/>
        </a:xfrm>
        <a:prstGeom prst="rect">
          <a:avLst/>
        </a:prstGeom>
        <a:solidFill>
          <a:schemeClr val="accent2"/>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dirty="0"/>
            <a:t>Phase 4: Integration with the Government Planning Fundamentals</a:t>
          </a:r>
        </a:p>
      </dsp:txBody>
      <dsp:txXfrm>
        <a:off x="5378852" y="275960"/>
        <a:ext cx="2456128" cy="942462"/>
      </dsp:txXfrm>
    </dsp:sp>
    <dsp:sp modelId="{58FC8E92-8096-423B-9704-348A5C4F59E3}">
      <dsp:nvSpPr>
        <dsp:cNvPr id="0" name=""/>
        <dsp:cNvSpPr/>
      </dsp:nvSpPr>
      <dsp:spPr>
        <a:xfrm>
          <a:off x="5428838" y="1218423"/>
          <a:ext cx="2356156" cy="2916562"/>
        </a:xfrm>
        <a:prstGeom prst="rect">
          <a:avLst/>
        </a:prstGeom>
        <a:solidFill>
          <a:schemeClr val="accent2">
            <a:lumMod val="40000"/>
            <a:lumOff val="6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Integration with the Development Plan</a:t>
          </a:r>
        </a:p>
        <a:p>
          <a:pPr marL="228600" lvl="1" indent="-228600" algn="l" defTabSz="1066800">
            <a:lnSpc>
              <a:spcPct val="90000"/>
            </a:lnSpc>
            <a:spcBef>
              <a:spcPct val="0"/>
            </a:spcBef>
            <a:spcAft>
              <a:spcPct val="15000"/>
            </a:spcAft>
            <a:buChar char="•"/>
          </a:pPr>
          <a:r>
            <a:rPr lang="en-GB" sz="2400" kern="1200" dirty="0"/>
            <a:t>Integration with the </a:t>
          </a:r>
          <a:r>
            <a:rPr lang="en-GB" sz="2400" kern="1200" dirty="0" err="1"/>
            <a:t>MTEF</a:t>
          </a:r>
          <a:r>
            <a:rPr lang="en-GB" sz="2400" kern="1200" dirty="0"/>
            <a:t> and annual budget</a:t>
          </a:r>
        </a:p>
      </dsp:txBody>
      <dsp:txXfrm>
        <a:off x="5428838" y="1218423"/>
        <a:ext cx="2356156" cy="2916562"/>
      </dsp:txXfrm>
    </dsp:sp>
    <dsp:sp modelId="{3FB40658-657B-4664-A0A4-C87C739C5820}">
      <dsp:nvSpPr>
        <dsp:cNvPr id="0" name=""/>
        <dsp:cNvSpPr/>
      </dsp:nvSpPr>
      <dsp:spPr>
        <a:xfrm>
          <a:off x="8164520" y="275960"/>
          <a:ext cx="2629070" cy="942462"/>
        </a:xfrm>
        <a:prstGeom prst="rect">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100000"/>
            </a:lnSpc>
            <a:spcBef>
              <a:spcPct val="0"/>
            </a:spcBef>
            <a:spcAft>
              <a:spcPts val="0"/>
            </a:spcAft>
            <a:buNone/>
          </a:pPr>
          <a:r>
            <a:rPr lang="en-GB" sz="2400" kern="1200" dirty="0"/>
            <a:t>Phase 3: Implementation – </a:t>
          </a:r>
        </a:p>
        <a:p>
          <a:pPr marL="0" lvl="0" indent="0" algn="ctr" defTabSz="1066800">
            <a:lnSpc>
              <a:spcPct val="100000"/>
            </a:lnSpc>
            <a:spcBef>
              <a:spcPct val="0"/>
            </a:spcBef>
            <a:spcAft>
              <a:spcPts val="0"/>
            </a:spcAft>
            <a:buNone/>
          </a:pPr>
          <a:r>
            <a:rPr lang="en-GB" sz="2400" kern="1200" dirty="0"/>
            <a:t>To get involved</a:t>
          </a:r>
        </a:p>
      </dsp:txBody>
      <dsp:txXfrm>
        <a:off x="8164520" y="275960"/>
        <a:ext cx="2629070" cy="942462"/>
      </dsp:txXfrm>
    </dsp:sp>
    <dsp:sp modelId="{7DE59839-E151-4892-A174-6D5BE551146B}">
      <dsp:nvSpPr>
        <dsp:cNvPr id="0" name=""/>
        <dsp:cNvSpPr/>
      </dsp:nvSpPr>
      <dsp:spPr>
        <a:xfrm>
          <a:off x="8178056" y="1218423"/>
          <a:ext cx="2601998" cy="2916562"/>
        </a:xfrm>
        <a:prstGeom prst="rect">
          <a:avLst/>
        </a:prstGeom>
        <a:solidFill>
          <a:schemeClr val="accent3">
            <a:lumMod val="40000"/>
            <a:lumOff val="60000"/>
            <a:alpha val="90000"/>
          </a:schemeClr>
        </a:solidFill>
        <a:ln w="15875" cap="flat" cmpd="sng" algn="ctr">
          <a:solidFill>
            <a:srgbClr val="C00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t>Programme implementation</a:t>
          </a:r>
        </a:p>
        <a:p>
          <a:pPr marL="228600" lvl="1" indent="-228600" algn="l" defTabSz="1066800">
            <a:lnSpc>
              <a:spcPct val="90000"/>
            </a:lnSpc>
            <a:spcBef>
              <a:spcPct val="0"/>
            </a:spcBef>
            <a:spcAft>
              <a:spcPct val="15000"/>
            </a:spcAft>
            <a:buChar char="•"/>
          </a:pPr>
          <a:r>
            <a:rPr lang="en-GB" sz="2400" kern="1200" dirty="0"/>
            <a:t>Monitoring and Evaluation</a:t>
          </a:r>
        </a:p>
        <a:p>
          <a:pPr marL="228600" lvl="1" indent="-228600" algn="l" defTabSz="1066800">
            <a:lnSpc>
              <a:spcPct val="90000"/>
            </a:lnSpc>
            <a:spcBef>
              <a:spcPct val="0"/>
            </a:spcBef>
            <a:spcAft>
              <a:spcPct val="15000"/>
            </a:spcAft>
            <a:buChar char="•"/>
          </a:pPr>
          <a:r>
            <a:rPr lang="en-GB" sz="2400" kern="1200" dirty="0"/>
            <a:t>Scaling Up</a:t>
          </a:r>
        </a:p>
      </dsp:txBody>
      <dsp:txXfrm>
        <a:off x="8178056" y="1218423"/>
        <a:ext cx="2601998" cy="29165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F9AD-9E84-425F-A110-29667AA1AB51}">
      <dsp:nvSpPr>
        <dsp:cNvPr id="0" name=""/>
        <dsp:cNvSpPr/>
      </dsp:nvSpPr>
      <dsp:spPr>
        <a:xfrm>
          <a:off x="137152" y="4188"/>
          <a:ext cx="3184103" cy="1910461"/>
        </a:xfrm>
        <a:prstGeom prst="roundRect">
          <a:avLst>
            <a:gd name="adj" fmla="val 10000"/>
          </a:avLst>
        </a:prstGeom>
        <a:solidFill>
          <a:srgbClr val="7030A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Sensitisation on importance of population dynamics for sustainable economic</a:t>
          </a:r>
        </a:p>
      </dsp:txBody>
      <dsp:txXfrm>
        <a:off x="193107" y="60143"/>
        <a:ext cx="3072193" cy="1798551"/>
      </dsp:txXfrm>
    </dsp:sp>
    <dsp:sp modelId="{D78CFDC6-8137-4E9E-9EC6-75538ED93AD1}">
      <dsp:nvSpPr>
        <dsp:cNvPr id="0" name=""/>
        <dsp:cNvSpPr/>
      </dsp:nvSpPr>
      <dsp:spPr>
        <a:xfrm>
          <a:off x="3601456" y="564590"/>
          <a:ext cx="675029" cy="789657"/>
        </a:xfrm>
        <a:prstGeom prst="rightArrow">
          <a:avLst>
            <a:gd name="adj1" fmla="val 60000"/>
            <a:gd name="adj2" fmla="val 5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a:off x="3601456" y="722521"/>
        <a:ext cx="472520" cy="473795"/>
      </dsp:txXfrm>
    </dsp:sp>
    <dsp:sp modelId="{5C104CB4-6A58-4BAC-9ECC-D8A2BD16FEEA}">
      <dsp:nvSpPr>
        <dsp:cNvPr id="0" name=""/>
        <dsp:cNvSpPr/>
      </dsp:nvSpPr>
      <dsp:spPr>
        <a:xfrm>
          <a:off x="4594896" y="4188"/>
          <a:ext cx="3184103" cy="1910461"/>
        </a:xfrm>
        <a:prstGeom prst="roundRect">
          <a:avLst>
            <a:gd name="adj" fmla="val 10000"/>
          </a:avLst>
        </a:prstGeom>
        <a:solidFill>
          <a:srgbClr val="0070C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A stakeholder analysis of the country’s current demographic considerations </a:t>
          </a:r>
        </a:p>
      </dsp:txBody>
      <dsp:txXfrm>
        <a:off x="4650851" y="60143"/>
        <a:ext cx="3072193" cy="1798551"/>
      </dsp:txXfrm>
    </dsp:sp>
    <dsp:sp modelId="{A2526155-3CA3-48D0-A7AA-047504B81943}">
      <dsp:nvSpPr>
        <dsp:cNvPr id="0" name=""/>
        <dsp:cNvSpPr/>
      </dsp:nvSpPr>
      <dsp:spPr>
        <a:xfrm>
          <a:off x="8059200" y="564590"/>
          <a:ext cx="675029" cy="789657"/>
        </a:xfrm>
        <a:prstGeom prst="rightArrow">
          <a:avLst>
            <a:gd name="adj1" fmla="val 60000"/>
            <a:gd name="adj2" fmla="val 50000"/>
          </a:avLst>
        </a:prstGeom>
        <a:blipFill>
          <a:blip xmlns:r="http://schemas.openxmlformats.org/officeDocument/2006/relationships" r:embed="rId1">
            <a:duotone>
              <a:schemeClr val="accent2">
                <a:hueOff val="263402"/>
                <a:satOff val="2907"/>
                <a:lumOff val="1912"/>
                <a:alphaOff val="0"/>
                <a:shade val="74000"/>
                <a:satMod val="130000"/>
                <a:lumMod val="90000"/>
              </a:schemeClr>
              <a:schemeClr val="accent2">
                <a:hueOff val="263402"/>
                <a:satOff val="2907"/>
                <a:lumOff val="191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a:off x="8059200" y="722521"/>
        <a:ext cx="472520" cy="473795"/>
      </dsp:txXfrm>
    </dsp:sp>
    <dsp:sp modelId="{AC8BD1B9-7634-4AA4-9260-9381C149D202}">
      <dsp:nvSpPr>
        <dsp:cNvPr id="0" name=""/>
        <dsp:cNvSpPr/>
      </dsp:nvSpPr>
      <dsp:spPr>
        <a:xfrm>
          <a:off x="9052640" y="4188"/>
          <a:ext cx="3184103" cy="1910461"/>
        </a:xfrm>
        <a:prstGeom prst="roundRect">
          <a:avLst>
            <a:gd name="adj" fmla="val 10000"/>
          </a:avLst>
        </a:prstGeom>
        <a:solidFill>
          <a:srgbClr val="00B05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Country modelling of the country’s potential to benefit from a DD </a:t>
          </a:r>
        </a:p>
      </dsp:txBody>
      <dsp:txXfrm>
        <a:off x="9108595" y="60143"/>
        <a:ext cx="3072193" cy="1798551"/>
      </dsp:txXfrm>
    </dsp:sp>
    <dsp:sp modelId="{3F17241C-BCAD-4F2E-AAC3-F5785DBBC1F1}">
      <dsp:nvSpPr>
        <dsp:cNvPr id="0" name=""/>
        <dsp:cNvSpPr/>
      </dsp:nvSpPr>
      <dsp:spPr>
        <a:xfrm rot="5400000">
          <a:off x="10307177" y="2137537"/>
          <a:ext cx="675029" cy="789657"/>
        </a:xfrm>
        <a:prstGeom prst="rightArrow">
          <a:avLst>
            <a:gd name="adj1" fmla="val 60000"/>
            <a:gd name="adj2" fmla="val 50000"/>
          </a:avLst>
        </a:prstGeom>
        <a:blipFill>
          <a:blip xmlns:r="http://schemas.openxmlformats.org/officeDocument/2006/relationships" r:embed="rId1">
            <a:duotone>
              <a:schemeClr val="accent2">
                <a:hueOff val="526803"/>
                <a:satOff val="5815"/>
                <a:lumOff val="3823"/>
                <a:alphaOff val="0"/>
                <a:shade val="74000"/>
                <a:satMod val="130000"/>
                <a:lumMod val="90000"/>
              </a:schemeClr>
              <a:schemeClr val="accent2">
                <a:hueOff val="526803"/>
                <a:satOff val="5815"/>
                <a:lumOff val="3823"/>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5400000">
        <a:off x="10407795" y="2194851"/>
        <a:ext cx="473795" cy="472520"/>
      </dsp:txXfrm>
    </dsp:sp>
    <dsp:sp modelId="{C8AB8D4B-A1FB-4E8B-AC22-5219F43AB8A1}">
      <dsp:nvSpPr>
        <dsp:cNvPr id="0" name=""/>
        <dsp:cNvSpPr/>
      </dsp:nvSpPr>
      <dsp:spPr>
        <a:xfrm>
          <a:off x="9052640" y="3188291"/>
          <a:ext cx="3184103" cy="1910461"/>
        </a:xfrm>
        <a:prstGeom prst="roundRect">
          <a:avLst>
            <a:gd name="adj" fmla="val 10000"/>
          </a:avLst>
        </a:prstGeom>
        <a:solidFill>
          <a:srgbClr val="C00000"/>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Policy analysis of Strategic Options</a:t>
          </a:r>
        </a:p>
      </dsp:txBody>
      <dsp:txXfrm>
        <a:off x="9108595" y="3244246"/>
        <a:ext cx="3072193" cy="1798551"/>
      </dsp:txXfrm>
    </dsp:sp>
    <dsp:sp modelId="{5A6CDE8A-1F93-449E-A84C-CB6375A86F20}">
      <dsp:nvSpPr>
        <dsp:cNvPr id="0" name=""/>
        <dsp:cNvSpPr/>
      </dsp:nvSpPr>
      <dsp:spPr>
        <a:xfrm rot="10800000">
          <a:off x="8097409" y="3748693"/>
          <a:ext cx="675029" cy="789657"/>
        </a:xfrm>
        <a:prstGeom prst="rightArrow">
          <a:avLst>
            <a:gd name="adj1" fmla="val 60000"/>
            <a:gd name="adj2" fmla="val 50000"/>
          </a:avLst>
        </a:prstGeom>
        <a:blipFill>
          <a:blip xmlns:r="http://schemas.openxmlformats.org/officeDocument/2006/relationships" r:embed="rId1">
            <a:duotone>
              <a:schemeClr val="accent2">
                <a:hueOff val="790205"/>
                <a:satOff val="8722"/>
                <a:lumOff val="5735"/>
                <a:alphaOff val="0"/>
                <a:shade val="74000"/>
                <a:satMod val="130000"/>
                <a:lumMod val="90000"/>
              </a:schemeClr>
              <a:schemeClr val="accent2">
                <a:hueOff val="790205"/>
                <a:satOff val="8722"/>
                <a:lumOff val="573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10800000">
        <a:off x="8299918" y="3906624"/>
        <a:ext cx="472520" cy="473795"/>
      </dsp:txXfrm>
    </dsp:sp>
    <dsp:sp modelId="{C05E3F0C-B9B5-4F20-96A6-A7F7255BF6A0}">
      <dsp:nvSpPr>
        <dsp:cNvPr id="0" name=""/>
        <dsp:cNvSpPr/>
      </dsp:nvSpPr>
      <dsp:spPr>
        <a:xfrm>
          <a:off x="4594896" y="3188291"/>
          <a:ext cx="3184103" cy="1910461"/>
        </a:xfrm>
        <a:prstGeom prst="roundRect">
          <a:avLst>
            <a:gd name="adj" fmla="val 10000"/>
          </a:avLst>
        </a:prstGeom>
        <a:solidFill>
          <a:schemeClr val="accent5">
            <a:lumMod val="7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Drafting a document/report for national harnessing of a DD </a:t>
          </a:r>
        </a:p>
      </dsp:txBody>
      <dsp:txXfrm>
        <a:off x="4650851" y="3244246"/>
        <a:ext cx="3072193" cy="1798551"/>
      </dsp:txXfrm>
    </dsp:sp>
    <dsp:sp modelId="{2E3EDE1A-2629-40F1-BB1C-86F629A529D2}">
      <dsp:nvSpPr>
        <dsp:cNvPr id="0" name=""/>
        <dsp:cNvSpPr/>
      </dsp:nvSpPr>
      <dsp:spPr>
        <a:xfrm rot="10800000">
          <a:off x="3639665" y="3748693"/>
          <a:ext cx="675029" cy="789657"/>
        </a:xfrm>
        <a:prstGeom prst="rightArrow">
          <a:avLst>
            <a:gd name="adj1" fmla="val 60000"/>
            <a:gd name="adj2" fmla="val 50000"/>
          </a:avLst>
        </a:prstGeom>
        <a:blipFill>
          <a:blip xmlns:r="http://schemas.openxmlformats.org/officeDocument/2006/relationships" r:embed="rId1">
            <a:duotone>
              <a:schemeClr val="accent2">
                <a:hueOff val="1053607"/>
                <a:satOff val="11630"/>
                <a:lumOff val="7647"/>
                <a:alphaOff val="0"/>
                <a:shade val="74000"/>
                <a:satMod val="130000"/>
                <a:lumMod val="90000"/>
              </a:schemeClr>
              <a:schemeClr val="accent2">
                <a:hueOff val="1053607"/>
                <a:satOff val="11630"/>
                <a:lumOff val="764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b="1" kern="1200"/>
        </a:p>
      </dsp:txBody>
      <dsp:txXfrm rot="10800000">
        <a:off x="3842174" y="3906624"/>
        <a:ext cx="472520" cy="473795"/>
      </dsp:txXfrm>
    </dsp:sp>
    <dsp:sp modelId="{BB5ECEB7-6167-42C2-8505-BEE65F581AA1}">
      <dsp:nvSpPr>
        <dsp:cNvPr id="0" name=""/>
        <dsp:cNvSpPr/>
      </dsp:nvSpPr>
      <dsp:spPr>
        <a:xfrm>
          <a:off x="137152" y="3188291"/>
          <a:ext cx="3184103" cy="1910461"/>
        </a:xfrm>
        <a:prstGeom prst="roundRect">
          <a:avLst>
            <a:gd name="adj" fmla="val 10000"/>
          </a:avLst>
        </a:prstGeom>
        <a:solidFill>
          <a:schemeClr val="bg2">
            <a:lumMod val="25000"/>
          </a:schemeClr>
        </a:solid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Official pronouncement and validation of report</a:t>
          </a:r>
        </a:p>
      </dsp:txBody>
      <dsp:txXfrm>
        <a:off x="193107" y="3244246"/>
        <a:ext cx="3072193" cy="17985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3C7D6-48AB-49E4-9D1B-40B1D817BD81}">
      <dsp:nvSpPr>
        <dsp:cNvPr id="0" name=""/>
        <dsp:cNvSpPr/>
      </dsp:nvSpPr>
      <dsp:spPr>
        <a:xfrm>
          <a:off x="3359320" y="0"/>
          <a:ext cx="4607095" cy="2595839"/>
        </a:xfrm>
        <a:prstGeom prst="circularArrow">
          <a:avLst>
            <a:gd name="adj1" fmla="val 10980"/>
            <a:gd name="adj2" fmla="val 1142322"/>
            <a:gd name="adj3" fmla="val 4500000"/>
            <a:gd name="adj4" fmla="val 10800000"/>
            <a:gd name="adj5" fmla="val 12500"/>
          </a:avLst>
        </a:prstGeom>
        <a:solidFill>
          <a:srgbClr val="0070C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D362AF8-3807-487A-AE87-74B2084357F8}">
      <dsp:nvSpPr>
        <dsp:cNvPr id="0" name=""/>
        <dsp:cNvSpPr/>
      </dsp:nvSpPr>
      <dsp:spPr>
        <a:xfrm>
          <a:off x="4413770" y="793391"/>
          <a:ext cx="2519229" cy="7395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latin typeface="Calibri" panose="020F0502020204030204" pitchFamily="34" charset="0"/>
              <a:cs typeface="Calibri" panose="020F0502020204030204" pitchFamily="34" charset="0"/>
            </a:rPr>
            <a:t>Roadmap for Harnessing the Demographic Dividend</a:t>
          </a:r>
        </a:p>
      </dsp:txBody>
      <dsp:txXfrm>
        <a:off x="4413770" y="793391"/>
        <a:ext cx="2519229" cy="739575"/>
      </dsp:txXfrm>
    </dsp:sp>
    <dsp:sp modelId="{C9B76A54-03C0-4657-9115-A461DEEE9683}">
      <dsp:nvSpPr>
        <dsp:cNvPr id="0" name=""/>
        <dsp:cNvSpPr/>
      </dsp:nvSpPr>
      <dsp:spPr>
        <a:xfrm>
          <a:off x="2568874" y="1491502"/>
          <a:ext cx="4746237" cy="2595839"/>
        </a:xfrm>
        <a:prstGeom prst="leftCircularArrow">
          <a:avLst>
            <a:gd name="adj1" fmla="val 10980"/>
            <a:gd name="adj2" fmla="val 1142322"/>
            <a:gd name="adj3" fmla="val 6300000"/>
            <a:gd name="adj4" fmla="val 18900000"/>
            <a:gd name="adj5" fmla="val 12500"/>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47E3AC0-AADB-4000-96D1-79F89DE34847}">
      <dsp:nvSpPr>
        <dsp:cNvPr id="0" name=""/>
        <dsp:cNvSpPr/>
      </dsp:nvSpPr>
      <dsp:spPr>
        <a:xfrm>
          <a:off x="3372462" y="2275937"/>
          <a:ext cx="2224652" cy="72094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C00000"/>
              </a:solidFill>
              <a:latin typeface="Calibri" panose="020F0502020204030204" pitchFamily="34" charset="0"/>
              <a:cs typeface="Calibri" panose="020F0502020204030204" pitchFamily="34" charset="0"/>
            </a:rPr>
            <a:t>Demographic Dividend Estimation and Profile Report</a:t>
          </a:r>
        </a:p>
      </dsp:txBody>
      <dsp:txXfrm>
        <a:off x="3372462" y="2275937"/>
        <a:ext cx="2224652" cy="720946"/>
      </dsp:txXfrm>
    </dsp:sp>
    <dsp:sp modelId="{8E91A649-1533-469E-9AB7-4C00E842AC70}">
      <dsp:nvSpPr>
        <dsp:cNvPr id="0" name=""/>
        <dsp:cNvSpPr/>
      </dsp:nvSpPr>
      <dsp:spPr>
        <a:xfrm>
          <a:off x="3578255" y="3161488"/>
          <a:ext cx="4173125" cy="2230782"/>
        </a:xfrm>
        <a:prstGeom prst="blockArc">
          <a:avLst>
            <a:gd name="adj1" fmla="val 13500000"/>
            <a:gd name="adj2" fmla="val 10800000"/>
            <a:gd name="adj3" fmla="val 12740"/>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B64FB4-769B-45E5-B65E-BFEAE3D3414C}">
      <dsp:nvSpPr>
        <dsp:cNvPr id="0" name=""/>
        <dsp:cNvSpPr/>
      </dsp:nvSpPr>
      <dsp:spPr>
        <a:xfrm>
          <a:off x="4543515" y="4087509"/>
          <a:ext cx="2239680" cy="72094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7030A0"/>
              </a:solidFill>
              <a:latin typeface="Calibri" panose="020F0502020204030204" pitchFamily="34" charset="0"/>
              <a:cs typeface="Calibri" panose="020F0502020204030204" pitchFamily="34" charset="0"/>
            </a:rPr>
            <a:t>Demographic Dividend Monitoring Index and Observatory Report</a:t>
          </a:r>
          <a:endParaRPr lang="en-GB" sz="2000" kern="1200" dirty="0">
            <a:solidFill>
              <a:srgbClr val="7030A0"/>
            </a:solidFill>
            <a:latin typeface="Calibri" panose="020F0502020204030204" pitchFamily="34" charset="0"/>
            <a:cs typeface="Calibri" panose="020F0502020204030204" pitchFamily="34" charset="0"/>
          </a:endParaRPr>
        </a:p>
      </dsp:txBody>
      <dsp:txXfrm>
        <a:off x="4543515" y="4087509"/>
        <a:ext cx="2239680" cy="7209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0E926-3571-41C2-8E05-A50FE3816121}">
      <dsp:nvSpPr>
        <dsp:cNvPr id="0" name=""/>
        <dsp:cNvSpPr/>
      </dsp:nvSpPr>
      <dsp:spPr>
        <a:xfrm>
          <a:off x="10972286"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6A34D9-BB0E-4C47-A069-6C3C9810BAE0}">
      <dsp:nvSpPr>
        <dsp:cNvPr id="0" name=""/>
        <dsp:cNvSpPr/>
      </dsp:nvSpPr>
      <dsp:spPr>
        <a:xfrm>
          <a:off x="5865532" y="1757378"/>
          <a:ext cx="5152474" cy="408684"/>
        </a:xfrm>
        <a:custGeom>
          <a:avLst/>
          <a:gdLst/>
          <a:ahLst/>
          <a:cxnLst/>
          <a:rect l="0" t="0" r="0" b="0"/>
          <a:pathLst>
            <a:path>
              <a:moveTo>
                <a:pt x="0" y="0"/>
              </a:moveTo>
              <a:lnTo>
                <a:pt x="0" y="278506"/>
              </a:lnTo>
              <a:lnTo>
                <a:pt x="5152474" y="278506"/>
              </a:lnTo>
              <a:lnTo>
                <a:pt x="5152474"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4EEB1-FAD9-4C02-B670-37E1B580C5FF}">
      <dsp:nvSpPr>
        <dsp:cNvPr id="0" name=""/>
        <dsp:cNvSpPr/>
      </dsp:nvSpPr>
      <dsp:spPr>
        <a:xfrm>
          <a:off x="9254795"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8A6D61-43BA-4102-BD40-EB106F75CF98}">
      <dsp:nvSpPr>
        <dsp:cNvPr id="0" name=""/>
        <dsp:cNvSpPr/>
      </dsp:nvSpPr>
      <dsp:spPr>
        <a:xfrm>
          <a:off x="5865532" y="1757378"/>
          <a:ext cx="3434982" cy="408684"/>
        </a:xfrm>
        <a:custGeom>
          <a:avLst/>
          <a:gdLst/>
          <a:ahLst/>
          <a:cxnLst/>
          <a:rect l="0" t="0" r="0" b="0"/>
          <a:pathLst>
            <a:path>
              <a:moveTo>
                <a:pt x="0" y="0"/>
              </a:moveTo>
              <a:lnTo>
                <a:pt x="0" y="278506"/>
              </a:lnTo>
              <a:lnTo>
                <a:pt x="3434982" y="278506"/>
              </a:lnTo>
              <a:lnTo>
                <a:pt x="3434982"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E62E43-9813-4408-B79E-1EB894B405F0}">
      <dsp:nvSpPr>
        <dsp:cNvPr id="0" name=""/>
        <dsp:cNvSpPr/>
      </dsp:nvSpPr>
      <dsp:spPr>
        <a:xfrm>
          <a:off x="7537303"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4622AF-648B-401A-B520-AF3C63B79207}">
      <dsp:nvSpPr>
        <dsp:cNvPr id="0" name=""/>
        <dsp:cNvSpPr/>
      </dsp:nvSpPr>
      <dsp:spPr>
        <a:xfrm>
          <a:off x="5865532" y="1757378"/>
          <a:ext cx="1717491" cy="408684"/>
        </a:xfrm>
        <a:custGeom>
          <a:avLst/>
          <a:gdLst/>
          <a:ahLst/>
          <a:cxnLst/>
          <a:rect l="0" t="0" r="0" b="0"/>
          <a:pathLst>
            <a:path>
              <a:moveTo>
                <a:pt x="0" y="0"/>
              </a:moveTo>
              <a:lnTo>
                <a:pt x="0" y="278506"/>
              </a:lnTo>
              <a:lnTo>
                <a:pt x="1717491" y="278506"/>
              </a:lnTo>
              <a:lnTo>
                <a:pt x="1717491"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DE31F-1E40-469A-AD8C-6B38EC8102B5}">
      <dsp:nvSpPr>
        <dsp:cNvPr id="0" name=""/>
        <dsp:cNvSpPr/>
      </dsp:nvSpPr>
      <dsp:spPr>
        <a:xfrm>
          <a:off x="5819812"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076F2-B283-4683-83E7-4B2CD5473C0E}">
      <dsp:nvSpPr>
        <dsp:cNvPr id="0" name=""/>
        <dsp:cNvSpPr/>
      </dsp:nvSpPr>
      <dsp:spPr>
        <a:xfrm>
          <a:off x="5819812" y="1757378"/>
          <a:ext cx="91440" cy="408684"/>
        </a:xfrm>
        <a:custGeom>
          <a:avLst/>
          <a:gdLst/>
          <a:ahLst/>
          <a:cxnLst/>
          <a:rect l="0" t="0" r="0" b="0"/>
          <a:pathLst>
            <a:path>
              <a:moveTo>
                <a:pt x="45720" y="0"/>
              </a:moveTo>
              <a:lnTo>
                <a:pt x="45720"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3C274E-A401-4622-BEBE-27DBA5176CBE}">
      <dsp:nvSpPr>
        <dsp:cNvPr id="0" name=""/>
        <dsp:cNvSpPr/>
      </dsp:nvSpPr>
      <dsp:spPr>
        <a:xfrm>
          <a:off x="4102320"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7FCD3-C172-47E9-A57E-205E05885852}">
      <dsp:nvSpPr>
        <dsp:cNvPr id="0" name=""/>
        <dsp:cNvSpPr/>
      </dsp:nvSpPr>
      <dsp:spPr>
        <a:xfrm>
          <a:off x="4148040" y="1757378"/>
          <a:ext cx="1717491" cy="408684"/>
        </a:xfrm>
        <a:custGeom>
          <a:avLst/>
          <a:gdLst/>
          <a:ahLst/>
          <a:cxnLst/>
          <a:rect l="0" t="0" r="0" b="0"/>
          <a:pathLst>
            <a:path>
              <a:moveTo>
                <a:pt x="1717491" y="0"/>
              </a:moveTo>
              <a:lnTo>
                <a:pt x="1717491" y="278506"/>
              </a:lnTo>
              <a:lnTo>
                <a:pt x="0" y="278506"/>
              </a:lnTo>
              <a:lnTo>
                <a:pt x="0"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04A08-70F1-4EF6-8DF5-D51533758665}">
      <dsp:nvSpPr>
        <dsp:cNvPr id="0" name=""/>
        <dsp:cNvSpPr/>
      </dsp:nvSpPr>
      <dsp:spPr>
        <a:xfrm>
          <a:off x="2384829"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DA7482-C58B-4FFA-A104-DE86EBA17B12}">
      <dsp:nvSpPr>
        <dsp:cNvPr id="0" name=""/>
        <dsp:cNvSpPr/>
      </dsp:nvSpPr>
      <dsp:spPr>
        <a:xfrm>
          <a:off x="2430549" y="1757378"/>
          <a:ext cx="3434982" cy="408684"/>
        </a:xfrm>
        <a:custGeom>
          <a:avLst/>
          <a:gdLst/>
          <a:ahLst/>
          <a:cxnLst/>
          <a:rect l="0" t="0" r="0" b="0"/>
          <a:pathLst>
            <a:path>
              <a:moveTo>
                <a:pt x="3434982" y="0"/>
              </a:moveTo>
              <a:lnTo>
                <a:pt x="3434982" y="278506"/>
              </a:lnTo>
              <a:lnTo>
                <a:pt x="0" y="278506"/>
              </a:lnTo>
              <a:lnTo>
                <a:pt x="0"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13894D-94FD-4804-9091-5ABDB31A8C42}">
      <dsp:nvSpPr>
        <dsp:cNvPr id="0" name=""/>
        <dsp:cNvSpPr/>
      </dsp:nvSpPr>
      <dsp:spPr>
        <a:xfrm>
          <a:off x="667337" y="3058378"/>
          <a:ext cx="91440" cy="408684"/>
        </a:xfrm>
        <a:custGeom>
          <a:avLst/>
          <a:gdLst/>
          <a:ahLst/>
          <a:cxnLst/>
          <a:rect l="0" t="0" r="0" b="0"/>
          <a:pathLst>
            <a:path>
              <a:moveTo>
                <a:pt x="45720" y="0"/>
              </a:moveTo>
              <a:lnTo>
                <a:pt x="45720" y="40868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0482F7-8977-4CE9-BF61-67C953AF8A0E}">
      <dsp:nvSpPr>
        <dsp:cNvPr id="0" name=""/>
        <dsp:cNvSpPr/>
      </dsp:nvSpPr>
      <dsp:spPr>
        <a:xfrm>
          <a:off x="713057" y="1757378"/>
          <a:ext cx="5152474" cy="408684"/>
        </a:xfrm>
        <a:custGeom>
          <a:avLst/>
          <a:gdLst/>
          <a:ahLst/>
          <a:cxnLst/>
          <a:rect l="0" t="0" r="0" b="0"/>
          <a:pathLst>
            <a:path>
              <a:moveTo>
                <a:pt x="5152474" y="0"/>
              </a:moveTo>
              <a:lnTo>
                <a:pt x="5152474" y="278506"/>
              </a:lnTo>
              <a:lnTo>
                <a:pt x="0" y="278506"/>
              </a:lnTo>
              <a:lnTo>
                <a:pt x="0" y="4086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D56E41-97F4-4077-8E6F-885FE540978E}">
      <dsp:nvSpPr>
        <dsp:cNvPr id="0" name=""/>
        <dsp:cNvSpPr/>
      </dsp:nvSpPr>
      <dsp:spPr>
        <a:xfrm>
          <a:off x="4275216" y="457195"/>
          <a:ext cx="3180631" cy="1300183"/>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D3DF297-22A9-4926-B46A-14ACB5118497}">
      <dsp:nvSpPr>
        <dsp:cNvPr id="0" name=""/>
        <dsp:cNvSpPr/>
      </dsp:nvSpPr>
      <dsp:spPr>
        <a:xfrm>
          <a:off x="4431351" y="605524"/>
          <a:ext cx="3180631" cy="130018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Domiciliation</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4469432" y="643605"/>
        <a:ext cx="3104469" cy="1224021"/>
      </dsp:txXfrm>
    </dsp:sp>
    <dsp:sp modelId="{C0EDA221-6E86-4BB5-87B4-5FA93B359CF0}">
      <dsp:nvSpPr>
        <dsp:cNvPr id="0" name=""/>
        <dsp:cNvSpPr/>
      </dsp:nvSpPr>
      <dsp:spPr>
        <a:xfrm>
          <a:off x="10447"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6F3B810-B76D-4F38-BC5E-29808FF9D0C6}">
      <dsp:nvSpPr>
        <dsp:cNvPr id="0" name=""/>
        <dsp:cNvSpPr/>
      </dsp:nvSpPr>
      <dsp:spPr>
        <a:xfrm>
          <a:off x="166583"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Nigeria</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92718" y="2340527"/>
        <a:ext cx="1352950" cy="840044"/>
      </dsp:txXfrm>
    </dsp:sp>
    <dsp:sp modelId="{B7BF6145-168C-461B-9CE8-91791D024C9A}">
      <dsp:nvSpPr>
        <dsp:cNvPr id="0" name=""/>
        <dsp:cNvSpPr/>
      </dsp:nvSpPr>
      <dsp:spPr>
        <a:xfrm>
          <a:off x="10447" y="3467063"/>
          <a:ext cx="1405220" cy="2175811"/>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07C7DB4-FB37-4BD1-8DF9-933FCD13C45D}">
      <dsp:nvSpPr>
        <dsp:cNvPr id="0" name=""/>
        <dsp:cNvSpPr/>
      </dsp:nvSpPr>
      <dsp:spPr>
        <a:xfrm>
          <a:off x="166583" y="3615392"/>
          <a:ext cx="1405220" cy="217581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Ministry of Finance, Budget and National Planning</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207740" y="3656549"/>
        <a:ext cx="1322906" cy="2093497"/>
      </dsp:txXfrm>
    </dsp:sp>
    <dsp:sp modelId="{03C481E9-A8EB-41D4-A2FA-3CA4E60859B7}">
      <dsp:nvSpPr>
        <dsp:cNvPr id="0" name=""/>
        <dsp:cNvSpPr/>
      </dsp:nvSpPr>
      <dsp:spPr>
        <a:xfrm>
          <a:off x="1727939"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6704F10-245D-4965-A847-C689911B892F}">
      <dsp:nvSpPr>
        <dsp:cNvPr id="0" name=""/>
        <dsp:cNvSpPr/>
      </dsp:nvSpPr>
      <dsp:spPr>
        <a:xfrm>
          <a:off x="1884074"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Federal Capital Territory</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910209" y="2340527"/>
        <a:ext cx="1352950" cy="840044"/>
      </dsp:txXfrm>
    </dsp:sp>
    <dsp:sp modelId="{DE2E2800-EC1E-4CE0-A853-ED9FB4C9B547}">
      <dsp:nvSpPr>
        <dsp:cNvPr id="0" name=""/>
        <dsp:cNvSpPr/>
      </dsp:nvSpPr>
      <dsp:spPr>
        <a:xfrm>
          <a:off x="1727939" y="3467063"/>
          <a:ext cx="1405220" cy="2175802"/>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7CA2945-5ECE-475A-A08A-E97A30636C4C}">
      <dsp:nvSpPr>
        <dsp:cNvPr id="0" name=""/>
        <dsp:cNvSpPr/>
      </dsp:nvSpPr>
      <dsp:spPr>
        <a:xfrm>
          <a:off x="1884074" y="3615392"/>
          <a:ext cx="1405220" cy="21758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Economic Planning, Research and Statistics Department</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925231" y="3656549"/>
        <a:ext cx="1322906" cy="2093488"/>
      </dsp:txXfrm>
    </dsp:sp>
    <dsp:sp modelId="{91819F6C-4501-499E-9E6C-71024AEE0E65}">
      <dsp:nvSpPr>
        <dsp:cNvPr id="0" name=""/>
        <dsp:cNvSpPr/>
      </dsp:nvSpPr>
      <dsp:spPr>
        <a:xfrm>
          <a:off x="3445430"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BDD7C88-E002-40D0-9453-8BF0D356E2AB}">
      <dsp:nvSpPr>
        <dsp:cNvPr id="0" name=""/>
        <dsp:cNvSpPr/>
      </dsp:nvSpPr>
      <dsp:spPr>
        <a:xfrm>
          <a:off x="3601566"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Lagos</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3627701" y="2340527"/>
        <a:ext cx="1352950" cy="840044"/>
      </dsp:txXfrm>
    </dsp:sp>
    <dsp:sp modelId="{978C63D4-FE71-47BB-80F3-3EDEC25A5723}">
      <dsp:nvSpPr>
        <dsp:cNvPr id="0" name=""/>
        <dsp:cNvSpPr/>
      </dsp:nvSpPr>
      <dsp:spPr>
        <a:xfrm>
          <a:off x="3445430" y="3467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AC794A90-A0A1-463C-80EF-858A39F8E163}">
      <dsp:nvSpPr>
        <dsp:cNvPr id="0" name=""/>
        <dsp:cNvSpPr/>
      </dsp:nvSpPr>
      <dsp:spPr>
        <a:xfrm>
          <a:off x="3601566" y="3615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3627701" y="3641527"/>
        <a:ext cx="1352950" cy="840044"/>
      </dsp:txXfrm>
    </dsp:sp>
    <dsp:sp modelId="{8743BD8A-737F-4171-B9AE-FBC5E8803BA9}">
      <dsp:nvSpPr>
        <dsp:cNvPr id="0" name=""/>
        <dsp:cNvSpPr/>
      </dsp:nvSpPr>
      <dsp:spPr>
        <a:xfrm>
          <a:off x="5162922"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9EB97D7B-4D6B-4640-B61C-8A9D13C55E74}">
      <dsp:nvSpPr>
        <dsp:cNvPr id="0" name=""/>
        <dsp:cNvSpPr/>
      </dsp:nvSpPr>
      <dsp:spPr>
        <a:xfrm>
          <a:off x="5319057"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Kaduna</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5345192" y="2340527"/>
        <a:ext cx="1352950" cy="840044"/>
      </dsp:txXfrm>
    </dsp:sp>
    <dsp:sp modelId="{B2CD436E-8594-4232-85CE-0B481B358CEF}">
      <dsp:nvSpPr>
        <dsp:cNvPr id="0" name=""/>
        <dsp:cNvSpPr/>
      </dsp:nvSpPr>
      <dsp:spPr>
        <a:xfrm>
          <a:off x="5162922" y="3467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AA43048-6704-431D-88D9-B335670543F3}">
      <dsp:nvSpPr>
        <dsp:cNvPr id="0" name=""/>
        <dsp:cNvSpPr/>
      </dsp:nvSpPr>
      <dsp:spPr>
        <a:xfrm>
          <a:off x="5319057" y="3615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5345192" y="3641527"/>
        <a:ext cx="1352950" cy="840044"/>
      </dsp:txXfrm>
    </dsp:sp>
    <dsp:sp modelId="{8D0754C3-38A1-452B-AAE1-208F4B935591}">
      <dsp:nvSpPr>
        <dsp:cNvPr id="0" name=""/>
        <dsp:cNvSpPr/>
      </dsp:nvSpPr>
      <dsp:spPr>
        <a:xfrm>
          <a:off x="6880413"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D2745850-BCB7-4013-9DA5-5F8B137B9A09}">
      <dsp:nvSpPr>
        <dsp:cNvPr id="0" name=""/>
        <dsp:cNvSpPr/>
      </dsp:nvSpPr>
      <dsp:spPr>
        <a:xfrm>
          <a:off x="7036549"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Ogun</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7062684" y="2340527"/>
        <a:ext cx="1352950" cy="840044"/>
      </dsp:txXfrm>
    </dsp:sp>
    <dsp:sp modelId="{D55D1C87-F1AA-483C-9F0C-E95DE7210969}">
      <dsp:nvSpPr>
        <dsp:cNvPr id="0" name=""/>
        <dsp:cNvSpPr/>
      </dsp:nvSpPr>
      <dsp:spPr>
        <a:xfrm>
          <a:off x="6880413" y="3467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933733B-923C-49F1-94A9-CF155E85BAA8}">
      <dsp:nvSpPr>
        <dsp:cNvPr id="0" name=""/>
        <dsp:cNvSpPr/>
      </dsp:nvSpPr>
      <dsp:spPr>
        <a:xfrm>
          <a:off x="7036549" y="3615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Ministry of Budget, Planning and Statistics</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7062684" y="3641527"/>
        <a:ext cx="1352950" cy="840044"/>
      </dsp:txXfrm>
    </dsp:sp>
    <dsp:sp modelId="{74B9E055-74D9-49AD-98FB-76A412BECD39}">
      <dsp:nvSpPr>
        <dsp:cNvPr id="0" name=""/>
        <dsp:cNvSpPr/>
      </dsp:nvSpPr>
      <dsp:spPr>
        <a:xfrm>
          <a:off x="8597904"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469EA09C-C9A9-4822-97C4-680C41C10073}">
      <dsp:nvSpPr>
        <dsp:cNvPr id="0" name=""/>
        <dsp:cNvSpPr/>
      </dsp:nvSpPr>
      <dsp:spPr>
        <a:xfrm>
          <a:off x="8754040"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Ondo</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8780175" y="2340527"/>
        <a:ext cx="1352950" cy="840044"/>
      </dsp:txXfrm>
    </dsp:sp>
    <dsp:sp modelId="{3853FFB1-2386-494E-B3A2-529F75B227FD}">
      <dsp:nvSpPr>
        <dsp:cNvPr id="0" name=""/>
        <dsp:cNvSpPr/>
      </dsp:nvSpPr>
      <dsp:spPr>
        <a:xfrm>
          <a:off x="8597904" y="3467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5AE0BD15-9525-4825-BAAF-5D10C28C0719}">
      <dsp:nvSpPr>
        <dsp:cNvPr id="0" name=""/>
        <dsp:cNvSpPr/>
      </dsp:nvSpPr>
      <dsp:spPr>
        <a:xfrm>
          <a:off x="8754040" y="3615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Calibri" panose="020F0502020204030204" pitchFamily="34" charset="0"/>
              <a:ea typeface="Calibri" panose="020F0502020204030204" pitchFamily="34" charset="0"/>
              <a:cs typeface="Calibri" panose="020F0502020204030204" pitchFamily="34" charset="0"/>
            </a:rPr>
            <a:t>Ministry of Economic Planning and Budget</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8780175" y="3641527"/>
        <a:ext cx="1352950" cy="840044"/>
      </dsp:txXfrm>
    </dsp:sp>
    <dsp:sp modelId="{84AFDFE8-C038-40C8-ABB1-E47CD0551C47}">
      <dsp:nvSpPr>
        <dsp:cNvPr id="0" name=""/>
        <dsp:cNvSpPr/>
      </dsp:nvSpPr>
      <dsp:spPr>
        <a:xfrm>
          <a:off x="10315396" y="2166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FCBFCFE7-3CCB-4C47-8DB5-20F8D3D11D69}">
      <dsp:nvSpPr>
        <dsp:cNvPr id="0" name=""/>
        <dsp:cNvSpPr/>
      </dsp:nvSpPr>
      <dsp:spPr>
        <a:xfrm>
          <a:off x="10471531" y="2314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Sokoto</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0497666" y="2340527"/>
        <a:ext cx="1352950" cy="840044"/>
      </dsp:txXfrm>
    </dsp:sp>
    <dsp:sp modelId="{10B4B8F5-F82F-4C35-8DBC-4135E5866577}">
      <dsp:nvSpPr>
        <dsp:cNvPr id="0" name=""/>
        <dsp:cNvSpPr/>
      </dsp:nvSpPr>
      <dsp:spPr>
        <a:xfrm>
          <a:off x="10315396" y="3467063"/>
          <a:ext cx="1405220" cy="892314"/>
        </a:xfrm>
        <a:prstGeom prst="roundRect">
          <a:avLst>
            <a:gd name="adj" fmla="val 10000"/>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outerShdw blurRad="38100" dist="254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0137BAF2-D4D5-41C5-A534-215EC04249B8}">
      <dsp:nvSpPr>
        <dsp:cNvPr id="0" name=""/>
        <dsp:cNvSpPr/>
      </dsp:nvSpPr>
      <dsp:spPr>
        <a:xfrm>
          <a:off x="10471531" y="3615392"/>
          <a:ext cx="1405220" cy="89231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Calibri" panose="020F0502020204030204" pitchFamily="34" charset="0"/>
              <a:ea typeface="Calibri" panose="020F0502020204030204" pitchFamily="34" charset="0"/>
              <a:cs typeface="Calibri" panose="020F0502020204030204" pitchFamily="34" charset="0"/>
            </a:rPr>
            <a:t>Ministry of Budget and Economic Planning</a:t>
          </a:r>
          <a:endParaRPr lang="en-NG" sz="1800" b="0" kern="1200" dirty="0">
            <a:latin typeface="Calibri" panose="020F0502020204030204" pitchFamily="34" charset="0"/>
            <a:ea typeface="Calibri" panose="020F0502020204030204" pitchFamily="34" charset="0"/>
            <a:cs typeface="Calibri" panose="020F0502020204030204" pitchFamily="34" charset="0"/>
          </a:endParaRPr>
        </a:p>
      </dsp:txBody>
      <dsp:txXfrm>
        <a:off x="10497666" y="3641527"/>
        <a:ext cx="1352950" cy="840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C0120-414E-4F8C-9250-7D680BFB8AA6}">
      <dsp:nvSpPr>
        <dsp:cNvPr id="0" name=""/>
        <dsp:cNvSpPr/>
      </dsp:nvSpPr>
      <dsp:spPr>
        <a:xfrm>
          <a:off x="5976664" y="1521115"/>
          <a:ext cx="214877" cy="941368"/>
        </a:xfrm>
        <a:custGeom>
          <a:avLst/>
          <a:gdLst/>
          <a:ahLst/>
          <a:cxnLst/>
          <a:rect l="0" t="0" r="0" b="0"/>
          <a:pathLst>
            <a:path>
              <a:moveTo>
                <a:pt x="0" y="0"/>
              </a:moveTo>
              <a:lnTo>
                <a:pt x="0" y="941368"/>
              </a:lnTo>
              <a:lnTo>
                <a:pt x="214877" y="941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3761C7-8B11-4E79-9EF1-589F28AE4B05}">
      <dsp:nvSpPr>
        <dsp:cNvPr id="0" name=""/>
        <dsp:cNvSpPr/>
      </dsp:nvSpPr>
      <dsp:spPr>
        <a:xfrm>
          <a:off x="5761786" y="1521115"/>
          <a:ext cx="214877" cy="941368"/>
        </a:xfrm>
        <a:custGeom>
          <a:avLst/>
          <a:gdLst/>
          <a:ahLst/>
          <a:cxnLst/>
          <a:rect l="0" t="0" r="0" b="0"/>
          <a:pathLst>
            <a:path>
              <a:moveTo>
                <a:pt x="214877" y="0"/>
              </a:moveTo>
              <a:lnTo>
                <a:pt x="214877" y="941368"/>
              </a:lnTo>
              <a:lnTo>
                <a:pt x="0" y="9413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76DF8-BD8B-4D24-89FE-A5574181AEF6}">
      <dsp:nvSpPr>
        <dsp:cNvPr id="0" name=""/>
        <dsp:cNvSpPr/>
      </dsp:nvSpPr>
      <dsp:spPr>
        <a:xfrm>
          <a:off x="5976664" y="1521115"/>
          <a:ext cx="4952416" cy="1882736"/>
        </a:xfrm>
        <a:custGeom>
          <a:avLst/>
          <a:gdLst/>
          <a:ahLst/>
          <a:cxnLst/>
          <a:rect l="0" t="0" r="0" b="0"/>
          <a:pathLst>
            <a:path>
              <a:moveTo>
                <a:pt x="0" y="0"/>
              </a:moveTo>
              <a:lnTo>
                <a:pt x="0" y="1667859"/>
              </a:lnTo>
              <a:lnTo>
                <a:pt x="4952416" y="1667859"/>
              </a:lnTo>
              <a:lnTo>
                <a:pt x="4952416" y="1882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F09C4A-0BC1-4131-AB46-3CE58994A199}">
      <dsp:nvSpPr>
        <dsp:cNvPr id="0" name=""/>
        <dsp:cNvSpPr/>
      </dsp:nvSpPr>
      <dsp:spPr>
        <a:xfrm>
          <a:off x="5976664" y="1521115"/>
          <a:ext cx="2476208" cy="1882736"/>
        </a:xfrm>
        <a:custGeom>
          <a:avLst/>
          <a:gdLst/>
          <a:ahLst/>
          <a:cxnLst/>
          <a:rect l="0" t="0" r="0" b="0"/>
          <a:pathLst>
            <a:path>
              <a:moveTo>
                <a:pt x="0" y="0"/>
              </a:moveTo>
              <a:lnTo>
                <a:pt x="0" y="1667859"/>
              </a:lnTo>
              <a:lnTo>
                <a:pt x="2476208" y="1667859"/>
              </a:lnTo>
              <a:lnTo>
                <a:pt x="2476208" y="1882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949D08-000B-4103-9442-CD68DF039AD9}">
      <dsp:nvSpPr>
        <dsp:cNvPr id="0" name=""/>
        <dsp:cNvSpPr/>
      </dsp:nvSpPr>
      <dsp:spPr>
        <a:xfrm>
          <a:off x="5930943" y="1521115"/>
          <a:ext cx="91440" cy="1882736"/>
        </a:xfrm>
        <a:custGeom>
          <a:avLst/>
          <a:gdLst/>
          <a:ahLst/>
          <a:cxnLst/>
          <a:rect l="0" t="0" r="0" b="0"/>
          <a:pathLst>
            <a:path>
              <a:moveTo>
                <a:pt x="45720" y="0"/>
              </a:moveTo>
              <a:lnTo>
                <a:pt x="45720" y="1882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71EC2-B5F8-44FC-9FEA-6AD7763928F3}">
      <dsp:nvSpPr>
        <dsp:cNvPr id="0" name=""/>
        <dsp:cNvSpPr/>
      </dsp:nvSpPr>
      <dsp:spPr>
        <a:xfrm>
          <a:off x="3500455" y="1521115"/>
          <a:ext cx="2476208" cy="1882736"/>
        </a:xfrm>
        <a:custGeom>
          <a:avLst/>
          <a:gdLst/>
          <a:ahLst/>
          <a:cxnLst/>
          <a:rect l="0" t="0" r="0" b="0"/>
          <a:pathLst>
            <a:path>
              <a:moveTo>
                <a:pt x="2476208" y="0"/>
              </a:moveTo>
              <a:lnTo>
                <a:pt x="2476208" y="1667859"/>
              </a:lnTo>
              <a:lnTo>
                <a:pt x="0" y="1667859"/>
              </a:lnTo>
              <a:lnTo>
                <a:pt x="0" y="1882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1073A-1FD3-4524-8C19-1DDBA2D6D760}">
      <dsp:nvSpPr>
        <dsp:cNvPr id="0" name=""/>
        <dsp:cNvSpPr/>
      </dsp:nvSpPr>
      <dsp:spPr>
        <a:xfrm>
          <a:off x="1024247" y="1521115"/>
          <a:ext cx="4952416" cy="1882736"/>
        </a:xfrm>
        <a:custGeom>
          <a:avLst/>
          <a:gdLst/>
          <a:ahLst/>
          <a:cxnLst/>
          <a:rect l="0" t="0" r="0" b="0"/>
          <a:pathLst>
            <a:path>
              <a:moveTo>
                <a:pt x="4952416" y="0"/>
              </a:moveTo>
              <a:lnTo>
                <a:pt x="4952416" y="1667859"/>
              </a:lnTo>
              <a:lnTo>
                <a:pt x="0" y="1667859"/>
              </a:lnTo>
              <a:lnTo>
                <a:pt x="0" y="188273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418945-49F0-4F7D-AA12-DB395A0949FF}">
      <dsp:nvSpPr>
        <dsp:cNvPr id="0" name=""/>
        <dsp:cNvSpPr/>
      </dsp:nvSpPr>
      <dsp:spPr>
        <a:xfrm>
          <a:off x="4953437" y="497888"/>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Steering Committee</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4953437" y="497888"/>
        <a:ext cx="2046452" cy="1023226"/>
      </dsp:txXfrm>
    </dsp:sp>
    <dsp:sp modelId="{6ADF3009-3E4C-451E-9935-F9B9C1E2C6E9}">
      <dsp:nvSpPr>
        <dsp:cNvPr id="0" name=""/>
        <dsp:cNvSpPr/>
      </dsp:nvSpPr>
      <dsp:spPr>
        <a:xfrm>
          <a:off x="1021" y="3403851"/>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Pillar 1: Health and Wellbeing</a:t>
          </a:r>
        </a:p>
      </dsp:txBody>
      <dsp:txXfrm>
        <a:off x="1021" y="3403851"/>
        <a:ext cx="2046452" cy="1023226"/>
      </dsp:txXfrm>
    </dsp:sp>
    <dsp:sp modelId="{DABDD774-C286-4495-96EE-37D2912599CF}">
      <dsp:nvSpPr>
        <dsp:cNvPr id="0" name=""/>
        <dsp:cNvSpPr/>
      </dsp:nvSpPr>
      <dsp:spPr>
        <a:xfrm>
          <a:off x="2477229" y="3403851"/>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Pillar 2: Education and Skill Development</a:t>
          </a:r>
        </a:p>
      </dsp:txBody>
      <dsp:txXfrm>
        <a:off x="2477229" y="3403851"/>
        <a:ext cx="2046452" cy="1023226"/>
      </dsp:txXfrm>
    </dsp:sp>
    <dsp:sp modelId="{2D0A7D2C-5495-4EEF-9553-DC07EFBF5791}">
      <dsp:nvSpPr>
        <dsp:cNvPr id="0" name=""/>
        <dsp:cNvSpPr/>
      </dsp:nvSpPr>
      <dsp:spPr>
        <a:xfrm>
          <a:off x="4953437" y="3403851"/>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Pillar 3: Employment and Entrepreneurship</a:t>
          </a:r>
        </a:p>
      </dsp:txBody>
      <dsp:txXfrm>
        <a:off x="4953437" y="3403851"/>
        <a:ext cx="2046452" cy="1023226"/>
      </dsp:txXfrm>
    </dsp:sp>
    <dsp:sp modelId="{5AC9FB15-96E3-4A21-AAAB-94D254516602}">
      <dsp:nvSpPr>
        <dsp:cNvPr id="0" name=""/>
        <dsp:cNvSpPr/>
      </dsp:nvSpPr>
      <dsp:spPr>
        <a:xfrm>
          <a:off x="7429645" y="3403851"/>
          <a:ext cx="2046452" cy="118344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Pillar 4: Governance and Youth Participation</a:t>
          </a:r>
        </a:p>
      </dsp:txBody>
      <dsp:txXfrm>
        <a:off x="7429645" y="3403851"/>
        <a:ext cx="2046452" cy="1183443"/>
      </dsp:txXfrm>
    </dsp:sp>
    <dsp:sp modelId="{015FE791-EDF9-45D9-8F99-34DD871DE35F}">
      <dsp:nvSpPr>
        <dsp:cNvPr id="0" name=""/>
        <dsp:cNvSpPr/>
      </dsp:nvSpPr>
      <dsp:spPr>
        <a:xfrm>
          <a:off x="9905853" y="3403851"/>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latin typeface="Calibri" panose="020F0502020204030204" pitchFamily="34" charset="0"/>
              <a:ea typeface="Calibri" panose="020F0502020204030204" pitchFamily="34" charset="0"/>
              <a:cs typeface="Calibri" panose="020F0502020204030204" pitchFamily="34" charset="0"/>
            </a:rPr>
            <a:t>Pillar 5: DD Evidence Building</a:t>
          </a:r>
        </a:p>
      </dsp:txBody>
      <dsp:txXfrm>
        <a:off x="9905853" y="3403851"/>
        <a:ext cx="2046452" cy="1023226"/>
      </dsp:txXfrm>
    </dsp:sp>
    <dsp:sp modelId="{FC0A54A6-5DFA-4C54-8D7A-50C52D208608}">
      <dsp:nvSpPr>
        <dsp:cNvPr id="0" name=""/>
        <dsp:cNvSpPr/>
      </dsp:nvSpPr>
      <dsp:spPr>
        <a:xfrm>
          <a:off x="3715333" y="1950870"/>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Implementation Committee</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715333" y="1950870"/>
        <a:ext cx="2046452" cy="1023226"/>
      </dsp:txXfrm>
    </dsp:sp>
    <dsp:sp modelId="{008627BD-9651-4BB9-BBD2-D457AFAB58CC}">
      <dsp:nvSpPr>
        <dsp:cNvPr id="0" name=""/>
        <dsp:cNvSpPr/>
      </dsp:nvSpPr>
      <dsp:spPr>
        <a:xfrm>
          <a:off x="6191541" y="1950870"/>
          <a:ext cx="2046452" cy="102322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Calibri" panose="020F0502020204030204" pitchFamily="34" charset="0"/>
              <a:ea typeface="Calibri" panose="020F0502020204030204" pitchFamily="34" charset="0"/>
              <a:cs typeface="Calibri" panose="020F0502020204030204" pitchFamily="34" charset="0"/>
            </a:rPr>
            <a:t>Monitoring Committee</a:t>
          </a:r>
          <a:endParaRPr lang="en-GB"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6191541" y="1950870"/>
        <a:ext cx="2046452" cy="10232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7062A-9289-4B89-84E4-3E9238619178}">
      <dsp:nvSpPr>
        <dsp:cNvPr id="0" name=""/>
        <dsp:cNvSpPr/>
      </dsp:nvSpPr>
      <dsp:spPr>
        <a:xfrm>
          <a:off x="0" y="0"/>
          <a:ext cx="1718043" cy="859021"/>
        </a:xfrm>
        <a:prstGeom prst="roundRect">
          <a:avLst>
            <a:gd name="adj" fmla="val 10000"/>
          </a:avLst>
        </a:prstGeom>
        <a:solidFill>
          <a:schemeClr val="accent6">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b="1" kern="1200" dirty="0"/>
            <a:t>Steering Committee</a:t>
          </a:r>
        </a:p>
      </dsp:txBody>
      <dsp:txXfrm>
        <a:off x="25160" y="25160"/>
        <a:ext cx="1667723" cy="808701"/>
      </dsp:txXfrm>
    </dsp:sp>
    <dsp:sp modelId="{9FF2D540-CBA1-45E6-8E4F-772AE5D2026F}">
      <dsp:nvSpPr>
        <dsp:cNvPr id="0" name=""/>
        <dsp:cNvSpPr/>
      </dsp:nvSpPr>
      <dsp:spPr>
        <a:xfrm>
          <a:off x="126084" y="859021"/>
          <a:ext cx="91440" cy="2363343"/>
        </a:xfrm>
        <a:custGeom>
          <a:avLst/>
          <a:gdLst/>
          <a:ahLst/>
          <a:cxnLst/>
          <a:rect l="0" t="0" r="0" b="0"/>
          <a:pathLst>
            <a:path>
              <a:moveTo>
                <a:pt x="45720" y="0"/>
              </a:moveTo>
              <a:lnTo>
                <a:pt x="45720" y="2363343"/>
              </a:lnTo>
              <a:lnTo>
                <a:pt x="132308" y="2363343"/>
              </a:lnTo>
            </a:path>
          </a:pathLst>
        </a:custGeom>
        <a:noFill/>
        <a:ln w="5715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316D288-B4C7-4EAF-B2C5-4D7D8F6F2D13}">
      <dsp:nvSpPr>
        <dsp:cNvPr id="0" name=""/>
        <dsp:cNvSpPr/>
      </dsp:nvSpPr>
      <dsp:spPr>
        <a:xfrm>
          <a:off x="258392" y="1302687"/>
          <a:ext cx="2509457" cy="3839355"/>
        </a:xfrm>
        <a:prstGeom prst="roundRect">
          <a:avLst>
            <a:gd name="adj" fmla="val 10000"/>
          </a:avLst>
        </a:prstGeom>
        <a:solidFill>
          <a:schemeClr val="accent6">
            <a:lumMod val="60000"/>
            <a:lumOff val="4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1. Provide overall coordination of DD activities</a:t>
          </a:r>
        </a:p>
        <a:p>
          <a:pPr marL="0" lvl="0" indent="0" algn="l" defTabSz="889000">
            <a:lnSpc>
              <a:spcPct val="90000"/>
            </a:lnSpc>
            <a:spcBef>
              <a:spcPct val="0"/>
            </a:spcBef>
            <a:spcAft>
              <a:spcPct val="35000"/>
            </a:spcAft>
            <a:buNone/>
          </a:pPr>
          <a:r>
            <a:rPr lang="en-US" sz="2000" kern="1200" dirty="0">
              <a:solidFill>
                <a:schemeClr val="tx1"/>
              </a:solidFill>
            </a:rPr>
            <a:t>2. Meets biannually to review implementation status and re-</a:t>
          </a:r>
          <a:r>
            <a:rPr lang="en-US" sz="2000" kern="1200" dirty="0" err="1">
              <a:solidFill>
                <a:schemeClr val="tx1"/>
              </a:solidFill>
            </a:rPr>
            <a:t>strategise</a:t>
          </a:r>
          <a:r>
            <a:rPr lang="en-US" sz="2000" kern="1200" dirty="0">
              <a:solidFill>
                <a:schemeClr val="tx1"/>
              </a:solidFill>
            </a:rPr>
            <a:t> on the advice of the technical committees</a:t>
          </a:r>
        </a:p>
        <a:p>
          <a:pPr marL="0" lvl="0" indent="0" algn="l" defTabSz="889000">
            <a:lnSpc>
              <a:spcPct val="90000"/>
            </a:lnSpc>
            <a:spcBef>
              <a:spcPct val="0"/>
            </a:spcBef>
            <a:spcAft>
              <a:spcPct val="35000"/>
            </a:spcAft>
            <a:buNone/>
          </a:pPr>
          <a:r>
            <a:rPr lang="en-US" sz="2000" kern="1200" dirty="0">
              <a:solidFill>
                <a:schemeClr val="tx1"/>
              </a:solidFill>
            </a:rPr>
            <a:t>3. Signal policy direction for all MDAs involved in the process</a:t>
          </a:r>
          <a:endParaRPr lang="en-GB" sz="2000" kern="1200" dirty="0"/>
        </a:p>
      </dsp:txBody>
      <dsp:txXfrm>
        <a:off x="331891" y="1376186"/>
        <a:ext cx="2362459" cy="3692357"/>
      </dsp:txXfrm>
    </dsp:sp>
    <dsp:sp modelId="{C2E46297-BFED-45C0-9173-7413C552E933}">
      <dsp:nvSpPr>
        <dsp:cNvPr id="0" name=""/>
        <dsp:cNvSpPr/>
      </dsp:nvSpPr>
      <dsp:spPr>
        <a:xfrm>
          <a:off x="2862710" y="0"/>
          <a:ext cx="2332571" cy="859021"/>
        </a:xfrm>
        <a:prstGeom prst="roundRect">
          <a:avLst>
            <a:gd name="adj" fmla="val 10000"/>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b="1" kern="1200" dirty="0"/>
            <a:t>Implementation Committee</a:t>
          </a:r>
        </a:p>
      </dsp:txBody>
      <dsp:txXfrm>
        <a:off x="2887870" y="25160"/>
        <a:ext cx="2282251" cy="808701"/>
      </dsp:txXfrm>
    </dsp:sp>
    <dsp:sp modelId="{3F69F783-E696-4C2A-85AD-2FF34327F6AC}">
      <dsp:nvSpPr>
        <dsp:cNvPr id="0" name=""/>
        <dsp:cNvSpPr/>
      </dsp:nvSpPr>
      <dsp:spPr>
        <a:xfrm>
          <a:off x="3095967" y="859021"/>
          <a:ext cx="427258" cy="2249247"/>
        </a:xfrm>
        <a:custGeom>
          <a:avLst/>
          <a:gdLst/>
          <a:ahLst/>
          <a:cxnLst/>
          <a:rect l="0" t="0" r="0" b="0"/>
          <a:pathLst>
            <a:path>
              <a:moveTo>
                <a:pt x="0" y="0"/>
              </a:moveTo>
              <a:lnTo>
                <a:pt x="0" y="2249247"/>
              </a:lnTo>
              <a:lnTo>
                <a:pt x="427258" y="2249247"/>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17DF921-3EEA-4B24-BE57-D93BAFF30A59}">
      <dsp:nvSpPr>
        <dsp:cNvPr id="0" name=""/>
        <dsp:cNvSpPr/>
      </dsp:nvSpPr>
      <dsp:spPr>
        <a:xfrm>
          <a:off x="3523226" y="1074496"/>
          <a:ext cx="4223996" cy="4067546"/>
        </a:xfrm>
        <a:prstGeom prst="roundRect">
          <a:avLst>
            <a:gd name="adj" fmla="val 10000"/>
          </a:avLst>
        </a:prstGeom>
        <a:solidFill>
          <a:srgbClr val="99CCFF">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ffectLst/>
              <a:ea typeface="Calibri" panose="020F0502020204030204" pitchFamily="34" charset="0"/>
              <a:cs typeface="Times New Roman" panose="02020603050405020304" pitchFamily="18" charset="0"/>
            </a:rPr>
            <a:t>1. Develop the detailed implementation plan </a:t>
          </a:r>
          <a:r>
            <a:rPr lang="en-US" sz="2000" kern="1200" dirty="0">
              <a:solidFill>
                <a:schemeClr val="tx1"/>
              </a:solidFill>
              <a:ea typeface="Calibri" panose="020F0502020204030204" pitchFamily="34" charset="0"/>
              <a:cs typeface="Times New Roman" panose="02020603050405020304" pitchFamily="18" charset="0"/>
            </a:rPr>
            <a:t>containing </a:t>
          </a:r>
          <a:r>
            <a:rPr lang="en-US" sz="2000" kern="1200" dirty="0">
              <a:solidFill>
                <a:schemeClr val="tx1"/>
              </a:solidFill>
              <a:effectLst/>
              <a:ea typeface="Calibri" panose="020F0502020204030204" pitchFamily="34" charset="0"/>
              <a:cs typeface="Times New Roman" panose="02020603050405020304" pitchFamily="18" charset="0"/>
            </a:rPr>
            <a:t>detailed activities, timeline for delivery, and financing strategy</a:t>
          </a:r>
        </a:p>
        <a:p>
          <a:pPr marL="0" lvl="0" indent="0" algn="l" defTabSz="889000">
            <a:lnSpc>
              <a:spcPct val="90000"/>
            </a:lnSpc>
            <a:spcBef>
              <a:spcPct val="0"/>
            </a:spcBef>
            <a:spcAft>
              <a:spcPct val="35000"/>
            </a:spcAft>
            <a:buNone/>
          </a:pPr>
          <a:r>
            <a:rPr lang="en-US" sz="2000" kern="1200" dirty="0">
              <a:solidFill>
                <a:schemeClr val="tx1"/>
              </a:solidFill>
            </a:rPr>
            <a:t>2. Meets quarterly to review progress of the  planned activities</a:t>
          </a:r>
        </a:p>
        <a:p>
          <a:pPr marL="0" lvl="0" indent="0" algn="l" defTabSz="889000">
            <a:lnSpc>
              <a:spcPct val="90000"/>
            </a:lnSpc>
            <a:spcBef>
              <a:spcPct val="0"/>
            </a:spcBef>
            <a:spcAft>
              <a:spcPct val="35000"/>
            </a:spcAft>
            <a:buNone/>
          </a:pPr>
          <a:r>
            <a:rPr lang="en-US" sz="2000" kern="1200" dirty="0">
              <a:solidFill>
                <a:schemeClr val="tx1"/>
              </a:solidFill>
            </a:rPr>
            <a:t>3. Engaging strategic development partners and donors</a:t>
          </a:r>
        </a:p>
        <a:p>
          <a:pPr marL="0" lvl="0" indent="0" algn="l" defTabSz="889000">
            <a:lnSpc>
              <a:spcPct val="90000"/>
            </a:lnSpc>
            <a:spcBef>
              <a:spcPct val="0"/>
            </a:spcBef>
            <a:spcAft>
              <a:spcPct val="35000"/>
            </a:spcAft>
            <a:buNone/>
          </a:pPr>
          <a:r>
            <a:rPr lang="en-US" sz="2000" kern="1200" dirty="0">
              <a:solidFill>
                <a:schemeClr val="tx1"/>
              </a:solidFill>
            </a:rPr>
            <a:t>4. DD Communication and advocacy </a:t>
          </a:r>
        </a:p>
        <a:p>
          <a:pPr marL="0" lvl="0" indent="0" algn="l" defTabSz="889000">
            <a:lnSpc>
              <a:spcPct val="90000"/>
            </a:lnSpc>
            <a:spcBef>
              <a:spcPct val="0"/>
            </a:spcBef>
            <a:spcAft>
              <a:spcPct val="35000"/>
            </a:spcAft>
            <a:buNone/>
          </a:pPr>
          <a:r>
            <a:rPr lang="en-US" sz="2000" kern="1200" dirty="0">
              <a:solidFill>
                <a:schemeClr val="tx1"/>
              </a:solidFill>
            </a:rPr>
            <a:t>5.  Data Collection, modelling and analysis</a:t>
          </a:r>
        </a:p>
        <a:p>
          <a:pPr marL="0" lvl="0" indent="0" algn="l" defTabSz="889000">
            <a:lnSpc>
              <a:spcPct val="90000"/>
            </a:lnSpc>
            <a:spcBef>
              <a:spcPct val="0"/>
            </a:spcBef>
            <a:spcAft>
              <a:spcPct val="35000"/>
            </a:spcAft>
            <a:buNone/>
          </a:pPr>
          <a:r>
            <a:rPr lang="en-US" sz="2000" kern="1200" dirty="0">
              <a:solidFill>
                <a:schemeClr val="tx1"/>
              </a:solidFill>
            </a:rPr>
            <a:t>5. Reports to the Steering Committee</a:t>
          </a:r>
          <a:endParaRPr lang="en-GB" sz="2000" kern="1200" dirty="0"/>
        </a:p>
      </dsp:txBody>
      <dsp:txXfrm>
        <a:off x="3642360" y="1193630"/>
        <a:ext cx="3985728" cy="3829278"/>
      </dsp:txXfrm>
    </dsp:sp>
    <dsp:sp modelId="{6E86BC18-FBBA-40EF-AB18-A5610265664B}">
      <dsp:nvSpPr>
        <dsp:cNvPr id="0" name=""/>
        <dsp:cNvSpPr/>
      </dsp:nvSpPr>
      <dsp:spPr>
        <a:xfrm>
          <a:off x="7675212" y="56857"/>
          <a:ext cx="1916856" cy="859021"/>
        </a:xfrm>
        <a:prstGeom prst="roundRect">
          <a:avLst>
            <a:gd name="adj" fmla="val 10000"/>
          </a:avLst>
        </a:prstGeom>
        <a:solidFill>
          <a:schemeClr val="accent3">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GB" sz="2500" kern="1200" dirty="0"/>
            <a:t>Monitoring Committee</a:t>
          </a:r>
        </a:p>
      </dsp:txBody>
      <dsp:txXfrm>
        <a:off x="7700372" y="82017"/>
        <a:ext cx="1866536" cy="808701"/>
      </dsp:txXfrm>
    </dsp:sp>
    <dsp:sp modelId="{176EC166-7E03-4942-A794-B4AD04DEC64A}">
      <dsp:nvSpPr>
        <dsp:cNvPr id="0" name=""/>
        <dsp:cNvSpPr/>
      </dsp:nvSpPr>
      <dsp:spPr>
        <a:xfrm>
          <a:off x="7866898" y="915879"/>
          <a:ext cx="162481" cy="2264548"/>
        </a:xfrm>
        <a:custGeom>
          <a:avLst/>
          <a:gdLst/>
          <a:ahLst/>
          <a:cxnLst/>
          <a:rect l="0" t="0" r="0" b="0"/>
          <a:pathLst>
            <a:path>
              <a:moveTo>
                <a:pt x="0" y="0"/>
              </a:moveTo>
              <a:lnTo>
                <a:pt x="0" y="2264548"/>
              </a:lnTo>
              <a:lnTo>
                <a:pt x="162481" y="2264548"/>
              </a:lnTo>
            </a:path>
          </a:pathLst>
        </a:custGeom>
        <a:noFill/>
        <a:ln w="571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7032F368-DE90-4D9F-A7B8-601D096A7957}">
      <dsp:nvSpPr>
        <dsp:cNvPr id="0" name=""/>
        <dsp:cNvSpPr/>
      </dsp:nvSpPr>
      <dsp:spPr>
        <a:xfrm>
          <a:off x="8029379" y="1218812"/>
          <a:ext cx="3000570" cy="3923230"/>
        </a:xfrm>
        <a:prstGeom prst="roundRect">
          <a:avLst>
            <a:gd name="adj" fmla="val 10000"/>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ea typeface="Calibri" panose="020F0502020204030204" pitchFamily="34" charset="0"/>
              <a:cs typeface="Times New Roman" panose="02020603050405020304" pitchFamily="18" charset="0"/>
            </a:rPr>
            <a:t>1. Monitor</a:t>
          </a:r>
          <a:r>
            <a:rPr lang="en-US" sz="2000" kern="1200" dirty="0">
              <a:solidFill>
                <a:schemeClr val="tx1"/>
              </a:solidFill>
              <a:effectLst/>
              <a:ea typeface="Calibri" panose="020F0502020204030204" pitchFamily="34" charset="0"/>
              <a:cs typeface="Times New Roman" panose="02020603050405020304" pitchFamily="18" charset="0"/>
            </a:rPr>
            <a:t> the </a:t>
          </a:r>
          <a:r>
            <a:rPr lang="en-GB" sz="2000" kern="1200" dirty="0">
              <a:solidFill>
                <a:schemeClr val="tx1"/>
              </a:solidFill>
            </a:rPr>
            <a:t>signature indicators for </a:t>
          </a:r>
          <a:r>
            <a:rPr lang="en-US" sz="2000" kern="1200" dirty="0">
              <a:solidFill>
                <a:schemeClr val="tx1"/>
              </a:solidFill>
              <a:ea typeface="Calibri" panose="020F0502020204030204" pitchFamily="34" charset="0"/>
              <a:cs typeface="Times New Roman" panose="02020603050405020304" pitchFamily="18" charset="0"/>
            </a:rPr>
            <a:t>tracking progress in the implementation of the DD activities</a:t>
          </a:r>
        </a:p>
        <a:p>
          <a:pPr marL="0" lvl="0" indent="0" algn="l" defTabSz="889000">
            <a:lnSpc>
              <a:spcPct val="90000"/>
            </a:lnSpc>
            <a:spcBef>
              <a:spcPct val="0"/>
            </a:spcBef>
            <a:spcAft>
              <a:spcPct val="35000"/>
            </a:spcAft>
            <a:buNone/>
          </a:pPr>
          <a:r>
            <a:rPr lang="en-GB" sz="2000" kern="1200" dirty="0">
              <a:solidFill>
                <a:schemeClr val="tx1"/>
              </a:solidFill>
              <a:effectLst/>
              <a:ea typeface="Calibri" panose="020F0502020204030204" pitchFamily="34" charset="0"/>
              <a:cs typeface="Times New Roman" panose="02020603050405020304" pitchFamily="18" charset="0"/>
            </a:rPr>
            <a:t>2. Coordinate and report on progress in the  implementation </a:t>
          </a:r>
          <a:r>
            <a:rPr lang="en-US" sz="2000" kern="1200" dirty="0">
              <a:solidFill>
                <a:schemeClr val="tx1"/>
              </a:solidFill>
              <a:ea typeface="Calibri" panose="020F0502020204030204" pitchFamily="34" charset="0"/>
              <a:cs typeface="Times New Roman" panose="02020603050405020304" pitchFamily="18" charset="0"/>
            </a:rPr>
            <a:t>of the DD activities using </a:t>
          </a:r>
          <a:r>
            <a:rPr lang="en-GB" sz="2000" kern="1200" dirty="0">
              <a:solidFill>
                <a:schemeClr val="tx1"/>
              </a:solidFill>
              <a:effectLst/>
              <a:ea typeface="Calibri" panose="020F0502020204030204" pitchFamily="34" charset="0"/>
              <a:cs typeface="Times New Roman" panose="02020603050405020304" pitchFamily="18" charset="0"/>
            </a:rPr>
            <a:t>timeline targets set by Implementation Committee</a:t>
          </a:r>
        </a:p>
        <a:p>
          <a:pPr marL="0" lvl="0" indent="0" algn="l" defTabSz="889000">
            <a:lnSpc>
              <a:spcPct val="90000"/>
            </a:lnSpc>
            <a:spcBef>
              <a:spcPct val="0"/>
            </a:spcBef>
            <a:spcAft>
              <a:spcPct val="35000"/>
            </a:spcAft>
            <a:buNone/>
          </a:pPr>
          <a:r>
            <a:rPr lang="en-US" sz="2000" kern="1200" dirty="0">
              <a:solidFill>
                <a:schemeClr val="tx1"/>
              </a:solidFill>
            </a:rPr>
            <a:t>3. Reports to the Steering Committee</a:t>
          </a:r>
          <a:endParaRPr lang="en-GB" sz="2000" kern="1200" dirty="0"/>
        </a:p>
      </dsp:txBody>
      <dsp:txXfrm>
        <a:off x="8117263" y="1306696"/>
        <a:ext cx="2824802" cy="37474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711EB-6330-4F36-AE3D-42234D9CC77F}">
      <dsp:nvSpPr>
        <dsp:cNvPr id="0" name=""/>
        <dsp:cNvSpPr/>
      </dsp:nvSpPr>
      <dsp:spPr>
        <a:xfrm rot="5400000">
          <a:off x="7411569" y="-2801514"/>
          <a:ext cx="1757981" cy="78028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ea typeface="Times New Roman" panose="02020603050405020304" pitchFamily="18" charset="0"/>
            </a:rPr>
            <a:t>Office of Secretary to the Government of the Federation (SGF)	</a:t>
          </a:r>
          <a:endParaRPr lang="en-GB" sz="2800" kern="1200" dirty="0"/>
        </a:p>
        <a:p>
          <a:pPr marL="285750" lvl="1" indent="-285750" algn="l" defTabSz="1244600">
            <a:lnSpc>
              <a:spcPct val="90000"/>
            </a:lnSpc>
            <a:spcBef>
              <a:spcPct val="0"/>
            </a:spcBef>
            <a:spcAft>
              <a:spcPct val="15000"/>
            </a:spcAft>
            <a:buChar char="•"/>
          </a:pPr>
          <a:r>
            <a:rPr lang="en-GB" sz="2800" kern="1200" dirty="0">
              <a:ea typeface="Times New Roman" panose="02020603050405020304" pitchFamily="18" charset="0"/>
            </a:rPr>
            <a:t>Ministry of Budget and Planning</a:t>
          </a:r>
          <a:endParaRPr lang="en-GB" sz="2800" kern="1200" dirty="0"/>
        </a:p>
        <a:p>
          <a:pPr marL="285750" lvl="1" indent="-285750" algn="l" defTabSz="1244600">
            <a:lnSpc>
              <a:spcPct val="90000"/>
            </a:lnSpc>
            <a:spcBef>
              <a:spcPct val="0"/>
            </a:spcBef>
            <a:spcAft>
              <a:spcPct val="15000"/>
            </a:spcAft>
            <a:buChar char="•"/>
          </a:pPr>
          <a:r>
            <a:rPr lang="en-GB" sz="2800" kern="1200" dirty="0">
              <a:ea typeface="Times New Roman" panose="02020603050405020304" pitchFamily="18" charset="0"/>
            </a:rPr>
            <a:t>National Population Commission  </a:t>
          </a:r>
          <a:endParaRPr lang="en-GB" sz="2800" kern="1200" dirty="0"/>
        </a:p>
      </dsp:txBody>
      <dsp:txXfrm rot="-5400000">
        <a:off x="4389120" y="306753"/>
        <a:ext cx="7717062" cy="1586345"/>
      </dsp:txXfrm>
    </dsp:sp>
    <dsp:sp modelId="{F722D234-9F1A-41BB-8CF5-3DE170ABFD60}">
      <dsp:nvSpPr>
        <dsp:cNvPr id="0" name=""/>
        <dsp:cNvSpPr/>
      </dsp:nvSpPr>
      <dsp:spPr>
        <a:xfrm>
          <a:off x="0" y="1187"/>
          <a:ext cx="4389120" cy="2197477"/>
        </a:xfrm>
        <a:prstGeom prst="roundRect">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GB" sz="4400" b="1" kern="1200" dirty="0"/>
            <a:t>National Dashboard</a:t>
          </a:r>
        </a:p>
      </dsp:txBody>
      <dsp:txXfrm>
        <a:off x="107272" y="108459"/>
        <a:ext cx="4174576" cy="1982933"/>
      </dsp:txXfrm>
    </dsp:sp>
    <dsp:sp modelId="{9B4ADD17-E238-44F4-BED6-48A66CD6CD5F}">
      <dsp:nvSpPr>
        <dsp:cNvPr id="0" name=""/>
        <dsp:cNvSpPr/>
      </dsp:nvSpPr>
      <dsp:spPr>
        <a:xfrm rot="5400000">
          <a:off x="6897578" y="-204206"/>
          <a:ext cx="2769770" cy="7795260"/>
        </a:xfrm>
        <a:prstGeom prst="round2SameRect">
          <a:avLst/>
        </a:prstGeom>
        <a:solidFill>
          <a:schemeClr val="accent2">
            <a:lumMod val="40000"/>
            <a:lumOff val="60000"/>
            <a:alpha val="90000"/>
          </a:schemeClr>
        </a:solidFill>
        <a:ln w="9525" cap="flat" cmpd="sng" algn="ctr">
          <a:solidFill>
            <a:schemeClr val="accent1">
              <a:alpha val="90000"/>
              <a:tint val="4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Ministry of Health</a:t>
          </a:r>
        </a:p>
        <a:p>
          <a:pPr marL="285750" lvl="1" indent="-285750" algn="l" defTabSz="1244600">
            <a:lnSpc>
              <a:spcPct val="90000"/>
            </a:lnSpc>
            <a:spcBef>
              <a:spcPct val="0"/>
            </a:spcBef>
            <a:spcAft>
              <a:spcPct val="15000"/>
            </a:spcAft>
            <a:buChar char="•"/>
          </a:pPr>
          <a:r>
            <a:rPr lang="en-GB" sz="2800" kern="1200" dirty="0"/>
            <a:t>Ministry of Education</a:t>
          </a:r>
        </a:p>
        <a:p>
          <a:pPr marL="285750" lvl="1" indent="-285750" algn="l" defTabSz="1244600">
            <a:lnSpc>
              <a:spcPct val="90000"/>
            </a:lnSpc>
            <a:spcBef>
              <a:spcPct val="0"/>
            </a:spcBef>
            <a:spcAft>
              <a:spcPct val="15000"/>
            </a:spcAft>
            <a:buChar char="•"/>
          </a:pPr>
          <a:r>
            <a:rPr lang="en-GB" sz="2800" kern="1200" dirty="0"/>
            <a:t>Ministry of Budget and Planning</a:t>
          </a:r>
        </a:p>
        <a:p>
          <a:pPr marL="285750" lvl="1" indent="-285750" algn="l" defTabSz="1244600">
            <a:lnSpc>
              <a:spcPct val="90000"/>
            </a:lnSpc>
            <a:spcBef>
              <a:spcPct val="0"/>
            </a:spcBef>
            <a:spcAft>
              <a:spcPct val="15000"/>
            </a:spcAft>
            <a:buChar char="•"/>
          </a:pPr>
          <a:r>
            <a:rPr lang="en-GB" sz="2800" kern="1200" dirty="0"/>
            <a:t>Ministry of Women Affairs</a:t>
          </a:r>
        </a:p>
        <a:p>
          <a:pPr marL="285750" lvl="1" indent="-285750" algn="l" defTabSz="1244600">
            <a:lnSpc>
              <a:spcPct val="90000"/>
            </a:lnSpc>
            <a:spcBef>
              <a:spcPct val="0"/>
            </a:spcBef>
            <a:spcAft>
              <a:spcPct val="15000"/>
            </a:spcAft>
            <a:buChar char="•"/>
          </a:pPr>
          <a:r>
            <a:rPr lang="en-GB" sz="2800" kern="1200" dirty="0"/>
            <a:t>Ministry of Youth</a:t>
          </a:r>
        </a:p>
        <a:p>
          <a:pPr marL="285750" lvl="1" indent="-285750" algn="l" defTabSz="1244600">
            <a:lnSpc>
              <a:spcPct val="90000"/>
            </a:lnSpc>
            <a:spcBef>
              <a:spcPct val="0"/>
            </a:spcBef>
            <a:spcAft>
              <a:spcPct val="15000"/>
            </a:spcAft>
            <a:buChar char="•"/>
          </a:pPr>
          <a:r>
            <a:rPr lang="en-GB" sz="2800" kern="1200" dirty="0"/>
            <a:t>Ministry of Information and Culture</a:t>
          </a:r>
        </a:p>
      </dsp:txBody>
      <dsp:txXfrm rot="-5400000">
        <a:off x="4384834" y="2443747"/>
        <a:ext cx="7660051" cy="2499352"/>
      </dsp:txXfrm>
    </dsp:sp>
    <dsp:sp modelId="{9E388F06-5455-4498-8744-519493B37BAD}">
      <dsp:nvSpPr>
        <dsp:cNvPr id="0" name=""/>
        <dsp:cNvSpPr/>
      </dsp:nvSpPr>
      <dsp:spPr>
        <a:xfrm>
          <a:off x="45914" y="2564799"/>
          <a:ext cx="4384833" cy="2197477"/>
        </a:xfrm>
        <a:prstGeom prst="roundRect">
          <a:avLst/>
        </a:prstGeom>
        <a:solidFill>
          <a:schemeClr val="accent2">
            <a:lumMod val="50000"/>
          </a:schemeClr>
        </a:solid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GB" sz="4400" b="1" kern="1200" dirty="0"/>
            <a:t>Sectoral Dashboards</a:t>
          </a:r>
        </a:p>
      </dsp:txBody>
      <dsp:txXfrm>
        <a:off x="153186" y="2672071"/>
        <a:ext cx="4170289" cy="1982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47B21D-5BA2-42D1-A668-F84393077A65}" type="datetimeFigureOut">
              <a:rPr lang="en-GB" smtClean="0"/>
              <a:t>18/02/2023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7A75A-9AC4-433E-9501-60024E93CCC5}" type="slidenum">
              <a:rPr lang="en-GB" smtClean="0"/>
              <a:t>‹#›</a:t>
            </a:fld>
            <a:endParaRPr lang="en-GB"/>
          </a:p>
        </p:txBody>
      </p:sp>
    </p:spTree>
    <p:extLst>
      <p:ext uri="{BB962C8B-B14F-4D97-AF65-F5344CB8AC3E}">
        <p14:creationId xmlns:p14="http://schemas.microsoft.com/office/powerpoint/2010/main" val="190610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137A75A-9AC4-433E-9501-60024E93CCC5}" type="slidenum">
              <a:rPr lang="en-GB" smtClean="0"/>
              <a:t>1</a:t>
            </a:fld>
            <a:endParaRPr lang="en-GB"/>
          </a:p>
        </p:txBody>
      </p:sp>
    </p:spTree>
    <p:extLst>
      <p:ext uri="{BB962C8B-B14F-4D97-AF65-F5344CB8AC3E}">
        <p14:creationId xmlns:p14="http://schemas.microsoft.com/office/powerpoint/2010/main" val="77513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13</a:t>
            </a:fld>
            <a:endParaRPr lang="en-GB"/>
          </a:p>
        </p:txBody>
      </p:sp>
    </p:spTree>
    <p:extLst>
      <p:ext uri="{BB962C8B-B14F-4D97-AF65-F5344CB8AC3E}">
        <p14:creationId xmlns:p14="http://schemas.microsoft.com/office/powerpoint/2010/main" val="155611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14</a:t>
            </a:fld>
            <a:endParaRPr lang="en-GB"/>
          </a:p>
        </p:txBody>
      </p:sp>
    </p:spTree>
    <p:extLst>
      <p:ext uri="{BB962C8B-B14F-4D97-AF65-F5344CB8AC3E}">
        <p14:creationId xmlns:p14="http://schemas.microsoft.com/office/powerpoint/2010/main" val="4248189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16</a:t>
            </a:fld>
            <a:endParaRPr lang="en-GB"/>
          </a:p>
        </p:txBody>
      </p:sp>
    </p:spTree>
    <p:extLst>
      <p:ext uri="{BB962C8B-B14F-4D97-AF65-F5344CB8AC3E}">
        <p14:creationId xmlns:p14="http://schemas.microsoft.com/office/powerpoint/2010/main" val="190394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F5844D5-F213-4BD2-94A8-6BDC2676E2FE}" type="slidenum">
              <a:rPr lang="en-GB" smtClean="0"/>
              <a:pPr/>
              <a:t>17</a:t>
            </a:fld>
            <a:endParaRPr lang="en-GB"/>
          </a:p>
        </p:txBody>
      </p:sp>
    </p:spTree>
    <p:extLst>
      <p:ext uri="{BB962C8B-B14F-4D97-AF65-F5344CB8AC3E}">
        <p14:creationId xmlns:p14="http://schemas.microsoft.com/office/powerpoint/2010/main" val="2760509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pPr fontAlgn="base">
              <a:spcBef>
                <a:spcPct val="0"/>
              </a:spcBef>
              <a:spcAft>
                <a:spcPct val="0"/>
              </a:spcAft>
            </a:pPr>
            <a:fld id="{72D196CD-B3F2-CE44-88C0-82AB23AA00FE}" type="slidenum">
              <a:rPr lang="en-GB">
                <a:latin typeface="Calibri" charset="0"/>
              </a:rPr>
              <a:pPr fontAlgn="base">
                <a:spcBef>
                  <a:spcPct val="0"/>
                </a:spcBef>
                <a:spcAft>
                  <a:spcPct val="0"/>
                </a:spcAft>
              </a:pPr>
              <a:t>22</a:t>
            </a:fld>
            <a:endParaRPr lang="en-GB">
              <a:latin typeface="Calibri" charset="0"/>
            </a:endParaRPr>
          </a:p>
        </p:txBody>
      </p:sp>
    </p:spTree>
    <p:extLst>
      <p:ext uri="{BB962C8B-B14F-4D97-AF65-F5344CB8AC3E}">
        <p14:creationId xmlns:p14="http://schemas.microsoft.com/office/powerpoint/2010/main" val="2330523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DAFB4D2-3641-4A50-BD0B-0366D47BAB34}" type="datetime1">
              <a:rPr lang="en-US" smtClean="0"/>
              <a:t>2/18/2023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0356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8789C8-D8CF-44D3-9DBE-8DA7A2979EAB}"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818415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7233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05398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768507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51874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8789C8-D8CF-44D3-9DBE-8DA7A2979EAB}"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960540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64F2F6-B566-4212-AD41-442198EAD0C6}"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495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1F55DE-12CF-44FF-AF72-5AC9E20C84E3}"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B82350-11B5-4779-B3E2-167F9520DAE3}"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155735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6854F6-727E-42EC-9D77-2133A17FED35}" type="datetime1">
              <a:rPr lang="en-US" smtClean="0"/>
              <a:t>2/18/2023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54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186C7F-93FC-4195-BDF9-4253113DFD5C}"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14486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8789C8-D8CF-44D3-9DBE-8DA7A2979EAB}" type="datetime1">
              <a:rPr lang="en-US" smtClean="0"/>
              <a:t>2/18/2023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4427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5B4256-FB6A-4A86-BC40-48D43AF3E94D}" type="datetime1">
              <a:rPr lang="en-US" smtClean="0"/>
              <a:t>2/18/2023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2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870326-8867-4D92-BE0D-85C74282033C}" type="datetime1">
              <a:rPr lang="en-US" smtClean="0"/>
              <a:t>2/18/2023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5515920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5EB7D-F81B-419B-B6B6-8EB96EC2F3D8}"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9262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944007-E621-496A-9FDD-43C645191F9C}" type="datetime1">
              <a:rPr lang="en-US" smtClean="0"/>
              <a:t>2/18/2023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093788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8789C8-D8CF-44D3-9DBE-8DA7A2979EAB}" type="datetime1">
              <a:rPr lang="en-US" smtClean="0"/>
              <a:t>2/18/2023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81068536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3738" y="1894901"/>
            <a:ext cx="7649737" cy="1534099"/>
          </a:xfrm>
        </p:spPr>
        <p:txBody>
          <a:bodyPr>
            <a:noAutofit/>
          </a:bodyPr>
          <a:lstStyle/>
          <a:p>
            <a:r>
              <a:rPr lang="en-GB" sz="3600" b="1" dirty="0">
                <a:effectLst/>
                <a:latin typeface="Calibri" panose="020F0502020204030204" pitchFamily="34" charset="0"/>
                <a:ea typeface="Times New Roman" panose="02020603050405020304" pitchFamily="18" charset="0"/>
              </a:rPr>
              <a:t>Institutionalisation of the Demographic Dividend Programming: Lessons from </a:t>
            </a:r>
            <a:r>
              <a:rPr lang="en-GB" sz="3600" b="1" dirty="0">
                <a:solidFill>
                  <a:srgbClr val="000000"/>
                </a:solidFill>
                <a:effectLst/>
                <a:latin typeface="Calibri" panose="020F0502020204030204" pitchFamily="34" charset="0"/>
                <a:ea typeface="Times New Roman" panose="02020603050405020304" pitchFamily="18" charset="0"/>
              </a:rPr>
              <a:t>Nigeria</a:t>
            </a:r>
            <a:endParaRPr lang="en-GB" sz="3600" b="1" dirty="0"/>
          </a:p>
        </p:txBody>
      </p:sp>
      <p:sp>
        <p:nvSpPr>
          <p:cNvPr id="3" name="Subtitle 2"/>
          <p:cNvSpPr>
            <a:spLocks noGrp="1"/>
          </p:cNvSpPr>
          <p:nvPr>
            <p:ph type="subTitle" idx="1"/>
          </p:nvPr>
        </p:nvSpPr>
        <p:spPr>
          <a:xfrm>
            <a:off x="3090441" y="3588937"/>
            <a:ext cx="6007260" cy="1434476"/>
          </a:xfrm>
        </p:spPr>
        <p:txBody>
          <a:bodyPr>
            <a:noAutofit/>
          </a:bodyPr>
          <a:lstStyle/>
          <a:p>
            <a:pPr algn="ctr"/>
            <a:r>
              <a:rPr lang="en-US" sz="2000" dirty="0">
                <a:solidFill>
                  <a:schemeClr val="accent4">
                    <a:lumMod val="50000"/>
                  </a:schemeClr>
                </a:solidFill>
                <a:latin typeface="+mj-lt"/>
              </a:rPr>
              <a:t> </a:t>
            </a:r>
          </a:p>
          <a:p>
            <a:pPr algn="ctr"/>
            <a:r>
              <a:rPr lang="en-GB" sz="2000" b="1" dirty="0">
                <a:solidFill>
                  <a:schemeClr val="accent4">
                    <a:lumMod val="50000"/>
                  </a:schemeClr>
                </a:solidFill>
                <a:latin typeface="+mj-lt"/>
                <a:ea typeface="Calibri" panose="020F0502020204030204" pitchFamily="34" charset="0"/>
              </a:rPr>
              <a:t>Olanrewaju Olaniyan, </a:t>
            </a:r>
            <a:r>
              <a:rPr lang="en-GB" sz="2000" b="1" dirty="0" err="1">
                <a:solidFill>
                  <a:schemeClr val="accent4">
                    <a:lumMod val="50000"/>
                  </a:schemeClr>
                </a:solidFill>
                <a:latin typeface="+mj-lt"/>
                <a:ea typeface="Calibri" panose="020F0502020204030204" pitchFamily="34" charset="0"/>
              </a:rPr>
              <a:t>Akanni</a:t>
            </a:r>
            <a:r>
              <a:rPr lang="en-GB" sz="2000" b="1" dirty="0">
                <a:solidFill>
                  <a:schemeClr val="accent4">
                    <a:lumMod val="50000"/>
                  </a:schemeClr>
                </a:solidFill>
                <a:latin typeface="+mj-lt"/>
                <a:ea typeface="Calibri" panose="020F0502020204030204" pitchFamily="34" charset="0"/>
              </a:rPr>
              <a:t> Lawanson, Noah Olasehinde, </a:t>
            </a:r>
            <a:r>
              <a:rPr lang="en-GB" sz="2000" b="1" dirty="0" err="1">
                <a:solidFill>
                  <a:schemeClr val="accent4">
                    <a:lumMod val="50000"/>
                  </a:schemeClr>
                </a:solidFill>
                <a:latin typeface="+mj-lt"/>
                <a:ea typeface="Calibri" panose="020F0502020204030204" pitchFamily="34" charset="0"/>
              </a:rPr>
              <a:t>Oyeteju</a:t>
            </a:r>
            <a:r>
              <a:rPr lang="en-GB" sz="2000" b="1" dirty="0">
                <a:solidFill>
                  <a:schemeClr val="accent4">
                    <a:lumMod val="50000"/>
                  </a:schemeClr>
                </a:solidFill>
                <a:latin typeface="+mj-lt"/>
                <a:ea typeface="Calibri" panose="020F0502020204030204" pitchFamily="34" charset="0"/>
              </a:rPr>
              <a:t> Odufuwa, </a:t>
            </a:r>
            <a:r>
              <a:rPr lang="en-GB" sz="2000" b="1" dirty="0" err="1">
                <a:solidFill>
                  <a:schemeClr val="accent4">
                    <a:lumMod val="50000"/>
                  </a:schemeClr>
                </a:solidFill>
                <a:latin typeface="+mj-lt"/>
                <a:ea typeface="Calibri" panose="020F0502020204030204" pitchFamily="34" charset="0"/>
              </a:rPr>
              <a:t>Olabanji</a:t>
            </a:r>
            <a:r>
              <a:rPr lang="en-GB" sz="2000" b="1" dirty="0">
                <a:solidFill>
                  <a:schemeClr val="accent4">
                    <a:lumMod val="50000"/>
                  </a:schemeClr>
                </a:solidFill>
                <a:latin typeface="+mj-lt"/>
                <a:ea typeface="Calibri" panose="020F0502020204030204" pitchFamily="34" charset="0"/>
              </a:rPr>
              <a:t> Awodumi, </a:t>
            </a:r>
            <a:r>
              <a:rPr lang="en-GB" sz="2000" b="1" dirty="0" err="1">
                <a:solidFill>
                  <a:schemeClr val="accent4">
                    <a:lumMod val="50000"/>
                  </a:schemeClr>
                </a:solidFill>
                <a:latin typeface="+mj-lt"/>
                <a:ea typeface="Calibri" panose="020F0502020204030204" pitchFamily="34" charset="0"/>
              </a:rPr>
              <a:t>Osaretin</a:t>
            </a:r>
            <a:r>
              <a:rPr lang="en-GB" sz="2000" b="1" dirty="0">
                <a:solidFill>
                  <a:schemeClr val="accent4">
                    <a:lumMod val="50000"/>
                  </a:schemeClr>
                </a:solidFill>
                <a:latin typeface="+mj-lt"/>
                <a:ea typeface="Calibri" panose="020F0502020204030204" pitchFamily="34" charset="0"/>
              </a:rPr>
              <a:t> </a:t>
            </a:r>
            <a:r>
              <a:rPr lang="en-GB" sz="2000" b="1" dirty="0" err="1">
                <a:solidFill>
                  <a:schemeClr val="accent4">
                    <a:lumMod val="50000"/>
                  </a:schemeClr>
                </a:solidFill>
                <a:latin typeface="+mj-lt"/>
                <a:ea typeface="Calibri" panose="020F0502020204030204" pitchFamily="34" charset="0"/>
              </a:rPr>
              <a:t>Adonri</a:t>
            </a:r>
            <a:r>
              <a:rPr lang="en-GB" sz="2000" b="1" dirty="0">
                <a:solidFill>
                  <a:schemeClr val="accent4">
                    <a:lumMod val="50000"/>
                  </a:schemeClr>
                </a:solidFill>
                <a:latin typeface="+mj-lt"/>
                <a:ea typeface="Calibri" panose="020F0502020204030204" pitchFamily="34" charset="0"/>
              </a:rPr>
              <a:t> and </a:t>
            </a:r>
            <a:r>
              <a:rPr lang="en-GB" sz="2000" b="1" dirty="0" err="1">
                <a:solidFill>
                  <a:schemeClr val="accent4">
                    <a:lumMod val="50000"/>
                  </a:schemeClr>
                </a:solidFill>
                <a:latin typeface="+mj-lt"/>
                <a:ea typeface="Calibri" panose="020F0502020204030204" pitchFamily="34" charset="0"/>
              </a:rPr>
              <a:t>Andat</a:t>
            </a:r>
            <a:r>
              <a:rPr lang="en-GB" sz="2000" b="1" dirty="0">
                <a:solidFill>
                  <a:schemeClr val="accent4">
                    <a:lumMod val="50000"/>
                  </a:schemeClr>
                </a:solidFill>
                <a:latin typeface="+mj-lt"/>
                <a:ea typeface="Calibri" panose="020F0502020204030204" pitchFamily="34" charset="0"/>
              </a:rPr>
              <a:t> </a:t>
            </a:r>
            <a:r>
              <a:rPr lang="en-GB" sz="2000" b="1" dirty="0" err="1">
                <a:solidFill>
                  <a:schemeClr val="accent4">
                    <a:lumMod val="50000"/>
                  </a:schemeClr>
                </a:solidFill>
                <a:latin typeface="+mj-lt"/>
                <a:ea typeface="Calibri" panose="020F0502020204030204" pitchFamily="34" charset="0"/>
              </a:rPr>
              <a:t>Dasogot</a:t>
            </a:r>
            <a:endParaRPr lang="en-GB" sz="2000" b="1" dirty="0">
              <a:solidFill>
                <a:schemeClr val="accent4">
                  <a:lumMod val="50000"/>
                </a:schemeClr>
              </a:solidFill>
              <a:latin typeface="+mj-lt"/>
            </a:endParaRPr>
          </a:p>
        </p:txBody>
      </p:sp>
      <p:sp>
        <p:nvSpPr>
          <p:cNvPr id="4" name="TextBox 3"/>
          <p:cNvSpPr txBox="1"/>
          <p:nvPr/>
        </p:nvSpPr>
        <p:spPr>
          <a:xfrm>
            <a:off x="423333" y="5842337"/>
            <a:ext cx="11345334" cy="1015663"/>
          </a:xfrm>
          <a:prstGeom prst="rect">
            <a:avLst/>
          </a:prstGeom>
          <a:solidFill>
            <a:schemeClr val="accent3">
              <a:lumMod val="40000"/>
              <a:lumOff val="60000"/>
            </a:schemeClr>
          </a:solidFill>
        </p:spPr>
        <p:txBody>
          <a:bodyPr wrap="square" rtlCol="0">
            <a:spAutoFit/>
          </a:bodyPr>
          <a:lstStyle/>
          <a:p>
            <a:pPr algn="ctr"/>
            <a:r>
              <a:rPr lang="en-GB" sz="2000" b="1" i="1" dirty="0">
                <a:solidFill>
                  <a:schemeClr val="accent4">
                    <a:lumMod val="50000"/>
                  </a:schemeClr>
                </a:solidFill>
                <a:latin typeface="Book Antiqua" panose="02040602050305030304" pitchFamily="18" charset="0"/>
              </a:rPr>
              <a:t>Presented at the 14th Global Meeting of the NTA Network with the theme “Building Sustainable Generational Economies”</a:t>
            </a:r>
          </a:p>
          <a:p>
            <a:pPr algn="ctr"/>
            <a:r>
              <a:rPr lang="en-GB" sz="2000" b="1" i="1" dirty="0">
                <a:solidFill>
                  <a:schemeClr val="accent4">
                    <a:lumMod val="50000"/>
                  </a:schemeClr>
                </a:solidFill>
                <a:latin typeface="Book Antiqua" panose="02040602050305030304" pitchFamily="18" charset="0"/>
              </a:rPr>
              <a:t>15 Feb 2023</a:t>
            </a:r>
            <a:endParaRPr lang="en-NG" sz="2000" b="1" i="1" dirty="0">
              <a:solidFill>
                <a:schemeClr val="accent4">
                  <a:lumMod val="50000"/>
                </a:schemeClr>
              </a:solidFill>
              <a:latin typeface="Book Antiqua" panose="02040602050305030304" pitchFamily="18" charset="0"/>
            </a:endParaRPr>
          </a:p>
        </p:txBody>
      </p:sp>
    </p:spTree>
    <p:extLst>
      <p:ext uri="{BB962C8B-B14F-4D97-AF65-F5344CB8AC3E}">
        <p14:creationId xmlns:p14="http://schemas.microsoft.com/office/powerpoint/2010/main" val="3862480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5912" y="1830579"/>
            <a:ext cx="10036098" cy="1841715"/>
          </a:xfrm>
        </p:spPr>
        <p:txBody>
          <a:bodyPr>
            <a:noAutofit/>
          </a:bodyPr>
          <a:lstStyle/>
          <a:p>
            <a:r>
              <a:rPr lang="en-GB" sz="4000" b="1" dirty="0"/>
              <a:t>Programming the Demographic Dividend:</a:t>
            </a:r>
            <a:br>
              <a:rPr lang="en-GB" sz="4000" b="1" dirty="0"/>
            </a:br>
            <a:br>
              <a:rPr lang="en-GB" sz="4000" b="1" dirty="0"/>
            </a:br>
            <a:r>
              <a:rPr lang="en-GB" sz="4000" b="1" i="1" dirty="0"/>
              <a:t>The Journey so far</a:t>
            </a:r>
          </a:p>
        </p:txBody>
      </p:sp>
      <p:sp>
        <p:nvSpPr>
          <p:cNvPr id="6" name="Text Placeholder 5"/>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FAEF9944-A4F6-4C59-AEBD-678D6480B8EA}" type="slidenum">
              <a:rPr lang="en-US" smtClean="0"/>
              <a:t>10</a:t>
            </a:fld>
            <a:endParaRPr lang="en-US" dirty="0"/>
          </a:p>
        </p:txBody>
      </p:sp>
    </p:spTree>
    <p:extLst>
      <p:ext uri="{BB962C8B-B14F-4D97-AF65-F5344CB8AC3E}">
        <p14:creationId xmlns:p14="http://schemas.microsoft.com/office/powerpoint/2010/main" val="223984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008529"/>
          </a:xfrm>
        </p:spPr>
        <p:txBody>
          <a:bodyPr>
            <a:normAutofit fontScale="90000"/>
          </a:bodyPr>
          <a:lstStyle/>
          <a:p>
            <a:r>
              <a:rPr lang="en-GB" sz="3200" b="1" dirty="0"/>
              <a:t>Four-Step activities in delivering the DD programming…</a:t>
            </a:r>
            <a:br>
              <a:rPr lang="en-GB" sz="3200" b="1" dirty="0"/>
            </a:br>
            <a:r>
              <a:rPr lang="en-GB" sz="3200" b="1" dirty="0"/>
              <a:t>Achievement thus far through HPTRP/UNFPA Collaboration…</a:t>
            </a:r>
          </a:p>
        </p:txBody>
      </p:sp>
      <p:sp>
        <p:nvSpPr>
          <p:cNvPr id="5" name="Text Placeholder 4"/>
          <p:cNvSpPr>
            <a:spLocks noGrp="1"/>
          </p:cNvSpPr>
          <p:nvPr>
            <p:ph type="body" idx="1"/>
          </p:nvPr>
        </p:nvSpPr>
        <p:spPr>
          <a:xfrm>
            <a:off x="6095999" y="963292"/>
            <a:ext cx="2796987" cy="823912"/>
          </a:xfrm>
          <a:solidFill>
            <a:schemeClr val="accent1">
              <a:lumMod val="50000"/>
            </a:schemeClr>
          </a:solidFill>
        </p:spPr>
        <p:txBody>
          <a:bodyPr>
            <a:noAutofit/>
          </a:bodyPr>
          <a:lstStyle/>
          <a:p>
            <a:r>
              <a:rPr lang="en-GB" sz="1800" b="1" dirty="0">
                <a:solidFill>
                  <a:schemeClr val="accent4">
                    <a:lumMod val="20000"/>
                    <a:lumOff val="80000"/>
                  </a:schemeClr>
                </a:solidFill>
              </a:rPr>
              <a:t>Gap analysis and Estimation of DD profiles</a:t>
            </a:r>
          </a:p>
        </p:txBody>
      </p:sp>
      <p:sp>
        <p:nvSpPr>
          <p:cNvPr id="6" name="Content Placeholder 5"/>
          <p:cNvSpPr>
            <a:spLocks noGrp="1"/>
          </p:cNvSpPr>
          <p:nvPr>
            <p:ph sz="half" idx="2"/>
          </p:nvPr>
        </p:nvSpPr>
        <p:spPr>
          <a:xfrm>
            <a:off x="6096001" y="1805547"/>
            <a:ext cx="2796987" cy="5025559"/>
          </a:xfrm>
          <a:solidFill>
            <a:schemeClr val="bg2">
              <a:lumMod val="75000"/>
            </a:schemeClr>
          </a:solidFill>
        </p:spPr>
        <p:txBody>
          <a:bodyPr>
            <a:noAutofit/>
          </a:bodyPr>
          <a:lstStyle/>
          <a:p>
            <a:pPr>
              <a:spcBef>
                <a:spcPts val="0"/>
              </a:spcBef>
            </a:pPr>
            <a:r>
              <a:rPr lang="en-GB" sz="2000" dirty="0">
                <a:solidFill>
                  <a:schemeClr val="tx1"/>
                </a:solidFill>
              </a:rPr>
              <a:t>Harmonisation of DD roadmap with Lagos State development plan and Budgeting guidelines (2017)</a:t>
            </a:r>
          </a:p>
          <a:p>
            <a:pPr>
              <a:spcBef>
                <a:spcPts val="0"/>
              </a:spcBef>
            </a:pPr>
            <a:r>
              <a:rPr lang="en-GB" sz="2000" dirty="0">
                <a:solidFill>
                  <a:schemeClr val="tx1"/>
                </a:solidFill>
              </a:rPr>
              <a:t>Gap analysis and DD  Profile Report for Nigeria (2018)</a:t>
            </a:r>
          </a:p>
          <a:p>
            <a:pPr>
              <a:spcBef>
                <a:spcPts val="0"/>
              </a:spcBef>
            </a:pPr>
            <a:r>
              <a:rPr lang="en-GB" sz="2000" dirty="0">
                <a:solidFill>
                  <a:schemeClr val="tx1"/>
                </a:solidFill>
              </a:rPr>
              <a:t>Gap analysis, National Transfer Account (NTA) and DD  Profile Report for Kaduna State (2019)</a:t>
            </a:r>
          </a:p>
          <a:p>
            <a:pPr>
              <a:spcBef>
                <a:spcPts val="0"/>
              </a:spcBef>
            </a:pPr>
            <a:r>
              <a:rPr lang="en-GB" sz="2000" dirty="0">
                <a:solidFill>
                  <a:schemeClr val="tx1"/>
                </a:solidFill>
              </a:rPr>
              <a:t>Lagos State (2021)</a:t>
            </a:r>
          </a:p>
        </p:txBody>
      </p:sp>
      <p:sp>
        <p:nvSpPr>
          <p:cNvPr id="7" name="Text Placeholder 6"/>
          <p:cNvSpPr>
            <a:spLocks noGrp="1"/>
          </p:cNvSpPr>
          <p:nvPr>
            <p:ph type="body" sz="quarter" idx="3"/>
          </p:nvPr>
        </p:nvSpPr>
        <p:spPr>
          <a:xfrm>
            <a:off x="9063318" y="963292"/>
            <a:ext cx="3128682" cy="823912"/>
          </a:xfrm>
          <a:solidFill>
            <a:schemeClr val="accent6">
              <a:lumMod val="60000"/>
              <a:lumOff val="40000"/>
            </a:schemeClr>
          </a:solidFill>
        </p:spPr>
        <p:txBody>
          <a:bodyPr>
            <a:normAutofit fontScale="62500" lnSpcReduction="20000"/>
          </a:bodyPr>
          <a:lstStyle/>
          <a:p>
            <a:r>
              <a:rPr lang="en-GB" sz="2800" b="1" dirty="0">
                <a:solidFill>
                  <a:srgbClr val="002060"/>
                </a:solidFill>
              </a:rPr>
              <a:t>Monitoring &amp;Evaluation and Setting up of Observatory</a:t>
            </a:r>
          </a:p>
        </p:txBody>
      </p:sp>
      <p:sp>
        <p:nvSpPr>
          <p:cNvPr id="8" name="Content Placeholder 7"/>
          <p:cNvSpPr>
            <a:spLocks noGrp="1"/>
          </p:cNvSpPr>
          <p:nvPr>
            <p:ph sz="quarter" idx="4"/>
          </p:nvPr>
        </p:nvSpPr>
        <p:spPr>
          <a:xfrm>
            <a:off x="9081323" y="1819632"/>
            <a:ext cx="3128682" cy="5011474"/>
          </a:xfrm>
          <a:solidFill>
            <a:schemeClr val="accent2">
              <a:lumMod val="40000"/>
              <a:lumOff val="60000"/>
            </a:schemeClr>
          </a:solidFill>
        </p:spPr>
        <p:txBody>
          <a:bodyPr>
            <a:noAutofit/>
          </a:bodyPr>
          <a:lstStyle/>
          <a:p>
            <a:r>
              <a:rPr lang="en-GB" sz="2200" dirty="0">
                <a:solidFill>
                  <a:schemeClr val="tx1"/>
                </a:solidFill>
              </a:rPr>
              <a:t>National Demographic Dividend Monitoring Index Report (2020)</a:t>
            </a:r>
          </a:p>
          <a:p>
            <a:r>
              <a:rPr lang="en-GB" sz="2200" dirty="0">
                <a:solidFill>
                  <a:schemeClr val="tx1"/>
                </a:solidFill>
              </a:rPr>
              <a:t>Report on Institutionalisation and Setting up of an Observatory for Demographic Dividend, 2020 (National Report)</a:t>
            </a:r>
          </a:p>
        </p:txBody>
      </p:sp>
      <p:sp>
        <p:nvSpPr>
          <p:cNvPr id="9" name="Text Placeholder 4"/>
          <p:cNvSpPr txBox="1">
            <a:spLocks/>
          </p:cNvSpPr>
          <p:nvPr/>
        </p:nvSpPr>
        <p:spPr>
          <a:xfrm>
            <a:off x="0" y="1008529"/>
            <a:ext cx="2697767" cy="778675"/>
          </a:xfrm>
          <a:prstGeom prst="rect">
            <a:avLst/>
          </a:prstGeom>
          <a:solidFill>
            <a:schemeClr val="accent6">
              <a:lumMod val="20000"/>
              <a:lumOff val="80000"/>
            </a:schemeClr>
          </a:solidFill>
        </p:spPr>
        <p:txBody>
          <a:bodyPr vert="horz" lIns="91440" tIns="45720" rIns="91440" bIns="45720" rtlCol="0" anchor="b">
            <a:normAutofit fontScale="85000" lnSpcReduction="10000"/>
          </a:bodyPr>
          <a:lstStyle>
            <a:lvl1pPr marL="0" indent="0" algn="l" defTabSz="914400" rtl="0" eaLnBrk="1" latinLnBrk="0" hangingPunct="1">
              <a:lnSpc>
                <a:spcPct val="99000"/>
              </a:lnSpc>
              <a:spcBef>
                <a:spcPts val="930"/>
              </a:spcBef>
              <a:buFont typeface="Corbel" panose="020B0503020204020204" pitchFamily="34" charset="0"/>
              <a:buNone/>
              <a:defRPr sz="2400" b="0" kern="1200" baseline="0">
                <a:solidFill>
                  <a:schemeClr val="accent2"/>
                </a:solidFill>
                <a:latin typeface="+mn-lt"/>
                <a:ea typeface="+mn-ea"/>
                <a:cs typeface="+mn-cs"/>
              </a:defRPr>
            </a:lvl1pPr>
            <a:lvl2pPr marL="457200" indent="0" algn="l" defTabSz="914400" rtl="0" eaLnBrk="1" latinLnBrk="0" hangingPunct="1">
              <a:lnSpc>
                <a:spcPct val="111000"/>
              </a:lnSpc>
              <a:spcBef>
                <a:spcPts val="930"/>
              </a:spcBef>
              <a:buFont typeface="Corbel" panose="020B0503020204020204" pitchFamily="34" charset="0"/>
              <a:buNone/>
              <a:defRPr sz="2000" b="1" kern="1200">
                <a:solidFill>
                  <a:schemeClr val="tx2">
                    <a:lumMod val="75000"/>
                    <a:lumOff val="25000"/>
                  </a:schemeClr>
                </a:solidFill>
                <a:latin typeface="+mn-lt"/>
                <a:ea typeface="+mn-ea"/>
                <a:cs typeface="+mn-cs"/>
              </a:defRPr>
            </a:lvl2pPr>
            <a:lvl3pPr marL="914400" indent="0" algn="l" defTabSz="914400" rtl="0" eaLnBrk="1" latinLnBrk="0" hangingPunct="1">
              <a:lnSpc>
                <a:spcPct val="111000"/>
              </a:lnSpc>
              <a:spcBef>
                <a:spcPts val="930"/>
              </a:spcBef>
              <a:buFont typeface="Corbel" panose="020B0503020204020204" pitchFamily="34" charset="0"/>
              <a:buNone/>
              <a:defRPr sz="1800" b="1" i="1" kern="1200">
                <a:solidFill>
                  <a:schemeClr val="tx2">
                    <a:lumMod val="75000"/>
                    <a:lumOff val="25000"/>
                  </a:schemeClr>
                </a:solidFill>
                <a:latin typeface="+mn-lt"/>
                <a:ea typeface="+mn-ea"/>
                <a:cs typeface="+mn-cs"/>
              </a:defRPr>
            </a:lvl3pPr>
            <a:lvl4pPr marL="1371600" indent="0" algn="l" defTabSz="914400" rtl="0" eaLnBrk="1" latinLnBrk="0" hangingPunct="1">
              <a:lnSpc>
                <a:spcPct val="111000"/>
              </a:lnSpc>
              <a:spcBef>
                <a:spcPts val="930"/>
              </a:spcBef>
              <a:buFont typeface="Corbel" panose="020B0503020204020204" pitchFamily="34" charset="0"/>
              <a:buNone/>
              <a:defRPr sz="1600" b="1" kern="1200">
                <a:solidFill>
                  <a:schemeClr val="tx2">
                    <a:lumMod val="75000"/>
                    <a:lumOff val="25000"/>
                  </a:schemeClr>
                </a:solidFill>
                <a:latin typeface="+mn-lt"/>
                <a:ea typeface="+mn-ea"/>
                <a:cs typeface="+mn-cs"/>
              </a:defRPr>
            </a:lvl4pPr>
            <a:lvl5pPr marL="1828800" indent="0" algn="l" defTabSz="914400" rtl="0" eaLnBrk="1" latinLnBrk="0" hangingPunct="1">
              <a:lnSpc>
                <a:spcPct val="111000"/>
              </a:lnSpc>
              <a:spcBef>
                <a:spcPts val="930"/>
              </a:spcBef>
              <a:buFont typeface="Corbel" panose="020B0503020204020204" pitchFamily="34" charset="0"/>
              <a:buNone/>
              <a:defRPr sz="1600" b="1" i="1" kern="1200">
                <a:solidFill>
                  <a:schemeClr val="tx2">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r>
              <a:rPr lang="en-GB" b="1" dirty="0">
                <a:solidFill>
                  <a:srgbClr val="002060"/>
                </a:solidFill>
              </a:rPr>
              <a:t>Sensitisation and Buy-in of Stakeholders</a:t>
            </a:r>
          </a:p>
        </p:txBody>
      </p:sp>
      <p:sp>
        <p:nvSpPr>
          <p:cNvPr id="10" name="Content Placeholder 5"/>
          <p:cNvSpPr txBox="1">
            <a:spLocks/>
          </p:cNvSpPr>
          <p:nvPr/>
        </p:nvSpPr>
        <p:spPr>
          <a:xfrm>
            <a:off x="0" y="1787204"/>
            <a:ext cx="2697767" cy="5043902"/>
          </a:xfrm>
          <a:prstGeom prst="rect">
            <a:avLst/>
          </a:prstGeom>
          <a:solidFill>
            <a:schemeClr val="accent3">
              <a:lumMod val="20000"/>
              <a:lumOff val="80000"/>
            </a:schemeClr>
          </a:solidFill>
        </p:spPr>
        <p:txBody>
          <a:bodyPr vert="horz" lIns="91440" tIns="45720" rIns="91440" bIns="45720" rtlCol="0">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spcBef>
                <a:spcPts val="0"/>
              </a:spcBef>
            </a:pPr>
            <a:r>
              <a:rPr lang="en-GB" sz="2200" dirty="0">
                <a:solidFill>
                  <a:schemeClr val="tx1"/>
                </a:solidFill>
              </a:rPr>
              <a:t>Sensitisation of Different stakeholders on Demographic Dividend </a:t>
            </a:r>
          </a:p>
          <a:p>
            <a:pPr lvl="1">
              <a:spcBef>
                <a:spcPts val="0"/>
              </a:spcBef>
            </a:pPr>
            <a:r>
              <a:rPr lang="en-GB" sz="2000" dirty="0">
                <a:solidFill>
                  <a:schemeClr val="tx1"/>
                </a:solidFill>
              </a:rPr>
              <a:t>Five geopolitical zones (2014 – 2016)</a:t>
            </a:r>
          </a:p>
          <a:p>
            <a:pPr lvl="1">
              <a:spcBef>
                <a:spcPts val="0"/>
              </a:spcBef>
            </a:pPr>
            <a:r>
              <a:rPr lang="en-GB" sz="2000" dirty="0">
                <a:solidFill>
                  <a:schemeClr val="tx1"/>
                </a:solidFill>
              </a:rPr>
              <a:t>South West (2018) </a:t>
            </a:r>
          </a:p>
          <a:p>
            <a:pPr lvl="1">
              <a:spcBef>
                <a:spcPts val="0"/>
              </a:spcBef>
            </a:pPr>
            <a:r>
              <a:rPr lang="en-GB" sz="2000" dirty="0">
                <a:solidFill>
                  <a:schemeClr val="tx1"/>
                </a:solidFill>
              </a:rPr>
              <a:t>North Central (2019)</a:t>
            </a:r>
          </a:p>
          <a:p>
            <a:pPr lvl="1">
              <a:spcBef>
                <a:spcPts val="0"/>
              </a:spcBef>
            </a:pPr>
            <a:r>
              <a:rPr lang="en-GB" sz="2000" dirty="0">
                <a:solidFill>
                  <a:schemeClr val="tx1"/>
                </a:solidFill>
              </a:rPr>
              <a:t>South East States (2021)</a:t>
            </a:r>
          </a:p>
        </p:txBody>
      </p:sp>
      <p:sp>
        <p:nvSpPr>
          <p:cNvPr id="12" name="Content Placeholder 5"/>
          <p:cNvSpPr txBox="1">
            <a:spLocks/>
          </p:cNvSpPr>
          <p:nvPr/>
        </p:nvSpPr>
        <p:spPr>
          <a:xfrm>
            <a:off x="2805495" y="1805546"/>
            <a:ext cx="3182776" cy="5052453"/>
          </a:xfrm>
          <a:prstGeom prst="rect">
            <a:avLst/>
          </a:prstGeom>
          <a:solidFill>
            <a:schemeClr val="accent3">
              <a:lumMod val="40000"/>
              <a:lumOff val="60000"/>
            </a:schemeClr>
          </a:solidFill>
        </p:spPr>
        <p:txBody>
          <a:bodyPr vert="horz" lIns="91440" tIns="45720" rIns="91440" bIns="45720" rtlCol="0">
            <a:noAutofit/>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a:spcBef>
                <a:spcPts val="0"/>
              </a:spcBef>
            </a:pPr>
            <a:r>
              <a:rPr lang="en-GB" dirty="0">
                <a:solidFill>
                  <a:schemeClr val="tx1"/>
                </a:solidFill>
              </a:rPr>
              <a:t>Roadmap for Harnessing the Demographic Dividend</a:t>
            </a:r>
          </a:p>
          <a:p>
            <a:pPr lvl="1">
              <a:spcBef>
                <a:spcPts val="0"/>
              </a:spcBef>
            </a:pPr>
            <a:r>
              <a:rPr lang="en-GB" sz="2000" dirty="0">
                <a:solidFill>
                  <a:schemeClr val="tx1"/>
                </a:solidFill>
              </a:rPr>
              <a:t>National Roadmap for Nigeria (2017)</a:t>
            </a:r>
          </a:p>
          <a:p>
            <a:pPr lvl="1">
              <a:spcBef>
                <a:spcPts val="0"/>
              </a:spcBef>
            </a:pPr>
            <a:r>
              <a:rPr lang="en-GB" sz="2000" dirty="0">
                <a:solidFill>
                  <a:schemeClr val="tx1"/>
                </a:solidFill>
              </a:rPr>
              <a:t>Lagos State (2018)</a:t>
            </a:r>
          </a:p>
          <a:p>
            <a:pPr lvl="1">
              <a:spcBef>
                <a:spcPts val="0"/>
              </a:spcBef>
            </a:pPr>
            <a:r>
              <a:rPr lang="en-GB" sz="2000" dirty="0">
                <a:solidFill>
                  <a:schemeClr val="tx1"/>
                </a:solidFill>
              </a:rPr>
              <a:t>FCT (2019)</a:t>
            </a:r>
          </a:p>
          <a:p>
            <a:pPr lvl="1">
              <a:spcBef>
                <a:spcPts val="0"/>
              </a:spcBef>
            </a:pPr>
            <a:r>
              <a:rPr lang="en-GB" sz="2000" dirty="0">
                <a:solidFill>
                  <a:schemeClr val="tx1"/>
                </a:solidFill>
              </a:rPr>
              <a:t>Kaduna (2019)</a:t>
            </a:r>
          </a:p>
          <a:p>
            <a:pPr lvl="1">
              <a:spcBef>
                <a:spcPts val="0"/>
              </a:spcBef>
            </a:pPr>
            <a:r>
              <a:rPr lang="en-GB" sz="2000" dirty="0">
                <a:solidFill>
                  <a:schemeClr val="tx1"/>
                </a:solidFill>
              </a:rPr>
              <a:t>Ogun State (2020)</a:t>
            </a:r>
          </a:p>
          <a:p>
            <a:pPr lvl="1">
              <a:spcBef>
                <a:spcPts val="0"/>
              </a:spcBef>
            </a:pPr>
            <a:r>
              <a:rPr lang="en-GB" sz="2000" dirty="0">
                <a:solidFill>
                  <a:schemeClr val="tx1"/>
                </a:solidFill>
              </a:rPr>
              <a:t>Ondo State (2020)</a:t>
            </a:r>
          </a:p>
          <a:p>
            <a:pPr lvl="1">
              <a:spcBef>
                <a:spcPts val="0"/>
              </a:spcBef>
            </a:pPr>
            <a:r>
              <a:rPr lang="en-GB" sz="2200" dirty="0">
                <a:solidFill>
                  <a:schemeClr val="tx1"/>
                </a:solidFill>
              </a:rPr>
              <a:t>Sokoto State</a:t>
            </a:r>
          </a:p>
        </p:txBody>
      </p:sp>
      <p:sp>
        <p:nvSpPr>
          <p:cNvPr id="13" name="Text Placeholder 4"/>
          <p:cNvSpPr txBox="1">
            <a:spLocks/>
          </p:cNvSpPr>
          <p:nvPr/>
        </p:nvSpPr>
        <p:spPr>
          <a:xfrm>
            <a:off x="2805495" y="990805"/>
            <a:ext cx="3182776" cy="778675"/>
          </a:xfrm>
          <a:prstGeom prst="rect">
            <a:avLst/>
          </a:prstGeom>
          <a:solidFill>
            <a:schemeClr val="accent2">
              <a:lumMod val="50000"/>
            </a:schemeClr>
          </a:solidFill>
        </p:spPr>
        <p:txBody>
          <a:bodyPr vert="horz" lIns="91440" tIns="45720" rIns="91440" bIns="45720" rtlCol="0" anchor="b">
            <a:normAutofit/>
          </a:bodyPr>
          <a:lstStyle>
            <a:lvl1pPr marL="0" indent="0" algn="l" defTabSz="914400" rtl="0" eaLnBrk="1" latinLnBrk="0" hangingPunct="1">
              <a:lnSpc>
                <a:spcPct val="99000"/>
              </a:lnSpc>
              <a:spcBef>
                <a:spcPts val="930"/>
              </a:spcBef>
              <a:buFont typeface="Corbel" panose="020B0503020204020204" pitchFamily="34" charset="0"/>
              <a:buNone/>
              <a:defRPr sz="2400" b="0" kern="1200" baseline="0">
                <a:solidFill>
                  <a:schemeClr val="accent2"/>
                </a:solidFill>
                <a:latin typeface="+mn-lt"/>
                <a:ea typeface="+mn-ea"/>
                <a:cs typeface="+mn-cs"/>
              </a:defRPr>
            </a:lvl1pPr>
            <a:lvl2pPr marL="457200" indent="0" algn="l" defTabSz="914400" rtl="0" eaLnBrk="1" latinLnBrk="0" hangingPunct="1">
              <a:lnSpc>
                <a:spcPct val="111000"/>
              </a:lnSpc>
              <a:spcBef>
                <a:spcPts val="930"/>
              </a:spcBef>
              <a:buFont typeface="Corbel" panose="020B0503020204020204" pitchFamily="34" charset="0"/>
              <a:buNone/>
              <a:defRPr sz="2000" b="1" kern="1200">
                <a:solidFill>
                  <a:schemeClr val="tx2">
                    <a:lumMod val="75000"/>
                    <a:lumOff val="25000"/>
                  </a:schemeClr>
                </a:solidFill>
                <a:latin typeface="+mn-lt"/>
                <a:ea typeface="+mn-ea"/>
                <a:cs typeface="+mn-cs"/>
              </a:defRPr>
            </a:lvl2pPr>
            <a:lvl3pPr marL="914400" indent="0" algn="l" defTabSz="914400" rtl="0" eaLnBrk="1" latinLnBrk="0" hangingPunct="1">
              <a:lnSpc>
                <a:spcPct val="111000"/>
              </a:lnSpc>
              <a:spcBef>
                <a:spcPts val="930"/>
              </a:spcBef>
              <a:buFont typeface="Corbel" panose="020B0503020204020204" pitchFamily="34" charset="0"/>
              <a:buNone/>
              <a:defRPr sz="1800" b="1" i="1" kern="1200">
                <a:solidFill>
                  <a:schemeClr val="tx2">
                    <a:lumMod val="75000"/>
                    <a:lumOff val="25000"/>
                  </a:schemeClr>
                </a:solidFill>
                <a:latin typeface="+mn-lt"/>
                <a:ea typeface="+mn-ea"/>
                <a:cs typeface="+mn-cs"/>
              </a:defRPr>
            </a:lvl3pPr>
            <a:lvl4pPr marL="1371600" indent="0" algn="l" defTabSz="914400" rtl="0" eaLnBrk="1" latinLnBrk="0" hangingPunct="1">
              <a:lnSpc>
                <a:spcPct val="111000"/>
              </a:lnSpc>
              <a:spcBef>
                <a:spcPts val="930"/>
              </a:spcBef>
              <a:buFont typeface="Corbel" panose="020B0503020204020204" pitchFamily="34" charset="0"/>
              <a:buNone/>
              <a:defRPr sz="1600" b="1" kern="1200">
                <a:solidFill>
                  <a:schemeClr val="tx2">
                    <a:lumMod val="75000"/>
                    <a:lumOff val="25000"/>
                  </a:schemeClr>
                </a:solidFill>
                <a:latin typeface="+mn-lt"/>
                <a:ea typeface="+mn-ea"/>
                <a:cs typeface="+mn-cs"/>
              </a:defRPr>
            </a:lvl4pPr>
            <a:lvl5pPr marL="1828800" indent="0" algn="l" defTabSz="914400" rtl="0" eaLnBrk="1" latinLnBrk="0" hangingPunct="1">
              <a:lnSpc>
                <a:spcPct val="111000"/>
              </a:lnSpc>
              <a:spcBef>
                <a:spcPts val="930"/>
              </a:spcBef>
              <a:buFont typeface="Corbel" panose="020B0503020204020204" pitchFamily="34" charset="0"/>
              <a:buNone/>
              <a:defRPr sz="1600" b="1" i="1" kern="1200">
                <a:solidFill>
                  <a:schemeClr val="tx2">
                    <a:lumMod val="75000"/>
                    <a:lumOff val="25000"/>
                  </a:schemeClr>
                </a:solidFill>
                <a:latin typeface="+mn-lt"/>
                <a:ea typeface="+mn-ea"/>
                <a:cs typeface="+mn-cs"/>
              </a:defRPr>
            </a:lvl5pPr>
            <a:lvl6pPr marL="22860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6pPr>
            <a:lvl7pPr marL="27432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7pPr>
            <a:lvl8pPr marL="3200400" indent="0" algn="l" defTabSz="914400" rtl="0" eaLnBrk="1" latinLnBrk="0" hangingPunct="1">
              <a:lnSpc>
                <a:spcPct val="111000"/>
              </a:lnSpc>
              <a:spcBef>
                <a:spcPts val="930"/>
              </a:spcBef>
              <a:buFont typeface="Corbel" panose="020B0503020204020204" pitchFamily="34" charset="0"/>
              <a:buNone/>
              <a:defRPr sz="1600" b="1" kern="1200">
                <a:solidFill>
                  <a:schemeClr val="accent1">
                    <a:lumMod val="75000"/>
                  </a:schemeClr>
                </a:solidFill>
                <a:latin typeface="+mn-lt"/>
                <a:ea typeface="+mn-ea"/>
                <a:cs typeface="+mn-cs"/>
              </a:defRPr>
            </a:lvl8pPr>
            <a:lvl9pPr marL="3657600" indent="0" algn="l" defTabSz="914400" rtl="0" eaLnBrk="1" latinLnBrk="0" hangingPunct="1">
              <a:lnSpc>
                <a:spcPct val="111000"/>
              </a:lnSpc>
              <a:spcBef>
                <a:spcPts val="930"/>
              </a:spcBef>
              <a:buFont typeface="Corbel" panose="020B0503020204020204" pitchFamily="34" charset="0"/>
              <a:buNone/>
              <a:defRPr sz="1600" b="1" i="1" kern="1200">
                <a:solidFill>
                  <a:schemeClr val="accent1">
                    <a:lumMod val="75000"/>
                  </a:schemeClr>
                </a:solidFill>
                <a:latin typeface="+mn-lt"/>
                <a:ea typeface="+mn-ea"/>
                <a:cs typeface="+mn-cs"/>
              </a:defRPr>
            </a:lvl9pPr>
          </a:lstStyle>
          <a:p>
            <a:r>
              <a:rPr lang="en-GB" b="1" dirty="0">
                <a:solidFill>
                  <a:schemeClr val="accent4">
                    <a:lumMod val="20000"/>
                    <a:lumOff val="80000"/>
                  </a:schemeClr>
                </a:solidFill>
              </a:rPr>
              <a:t>Roadmap Preparation</a:t>
            </a:r>
          </a:p>
        </p:txBody>
      </p:sp>
    </p:spTree>
    <p:extLst>
      <p:ext uri="{BB962C8B-B14F-4D97-AF65-F5344CB8AC3E}">
        <p14:creationId xmlns:p14="http://schemas.microsoft.com/office/powerpoint/2010/main" val="146395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A98E-5D2D-4318-837F-0935AE148B00}"/>
              </a:ext>
            </a:extLst>
          </p:cNvPr>
          <p:cNvSpPr>
            <a:spLocks noGrp="1"/>
          </p:cNvSpPr>
          <p:nvPr>
            <p:ph type="title"/>
          </p:nvPr>
        </p:nvSpPr>
        <p:spPr>
          <a:xfrm>
            <a:off x="1752600" y="81023"/>
            <a:ext cx="8458200" cy="604777"/>
          </a:xfrm>
          <a:solidFill>
            <a:schemeClr val="accent6">
              <a:lumMod val="20000"/>
              <a:lumOff val="80000"/>
            </a:schemeClr>
          </a:solidFill>
        </p:spPr>
        <p:txBody>
          <a:bodyPr>
            <a:normAutofit fontScale="90000"/>
          </a:bodyPr>
          <a:lstStyle/>
          <a:p>
            <a:pPr algn="ctr"/>
            <a:r>
              <a:rPr lang="en-GB" sz="2500" b="1" dirty="0"/>
              <a:t>Domiciliation of Demographic Dividend Programming in the States of  Nigeria</a:t>
            </a:r>
            <a:endParaRPr lang="en-NG" sz="2500" b="1" dirty="0"/>
          </a:p>
        </p:txBody>
      </p:sp>
      <p:graphicFrame>
        <p:nvGraphicFramePr>
          <p:cNvPr id="5" name="Content Placeholder 4">
            <a:extLst>
              <a:ext uri="{FF2B5EF4-FFF2-40B4-BE49-F238E27FC236}">
                <a16:creationId xmlns:a16="http://schemas.microsoft.com/office/drawing/2014/main" id="{3BE94CB8-E693-42F9-9AEE-2665D6633906}"/>
              </a:ext>
            </a:extLst>
          </p:cNvPr>
          <p:cNvGraphicFramePr>
            <a:graphicFrameLocks noGrp="1"/>
          </p:cNvGraphicFramePr>
          <p:nvPr>
            <p:ph idx="1"/>
            <p:extLst>
              <p:ext uri="{D42A27DB-BD31-4B8C-83A1-F6EECF244321}">
                <p14:modId xmlns:p14="http://schemas.microsoft.com/office/powerpoint/2010/main" val="3201234010"/>
              </p:ext>
            </p:extLst>
          </p:nvPr>
        </p:nvGraphicFramePr>
        <p:xfrm>
          <a:off x="152400" y="762000"/>
          <a:ext cx="11887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0485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9288" y="1196752"/>
            <a:ext cx="11201520" cy="720080"/>
          </a:xfrm>
        </p:spPr>
        <p:txBody>
          <a:bodyPr>
            <a:noAutofit/>
          </a:bodyPr>
          <a:lstStyle/>
          <a:p>
            <a:r>
              <a:rPr lang="en-GB" sz="3200" b="1" dirty="0">
                <a:solidFill>
                  <a:schemeClr val="accent4">
                    <a:lumMod val="50000"/>
                  </a:schemeClr>
                </a:solidFill>
                <a:ea typeface="Cambria" panose="02040503050406030204" pitchFamily="18" charset="0"/>
              </a:rPr>
              <a:t>The </a:t>
            </a:r>
            <a:r>
              <a:rPr lang="en-US" sz="3200" b="1" dirty="0">
                <a:solidFill>
                  <a:schemeClr val="accent4">
                    <a:lumMod val="50000"/>
                  </a:schemeClr>
                </a:solidFill>
                <a:ea typeface="Calibri" panose="020F0502020204030204" pitchFamily="34" charset="0"/>
                <a:cs typeface="Times New Roman" panose="02020603050405020304" pitchFamily="18" charset="0"/>
              </a:rPr>
              <a:t>Structure of the National Observatory for the DD</a:t>
            </a:r>
            <a:endParaRPr lang="en-GB" sz="4800" b="1" i="1" cap="none" dirty="0">
              <a:solidFill>
                <a:schemeClr val="accent4">
                  <a:lumMod val="50000"/>
                </a:schemeClr>
              </a:solidFill>
              <a:latin typeface="Garamond" panose="02020404030301010803" pitchFamily="18" charset="0"/>
            </a:endParaRPr>
          </a:p>
        </p:txBody>
      </p:sp>
      <p:sp>
        <p:nvSpPr>
          <p:cNvPr id="7" name="Content Placeholder 6"/>
          <p:cNvSpPr>
            <a:spLocks noGrp="1"/>
          </p:cNvSpPr>
          <p:nvPr>
            <p:ph idx="1"/>
          </p:nvPr>
        </p:nvSpPr>
        <p:spPr>
          <a:xfrm>
            <a:off x="1295402" y="2419108"/>
            <a:ext cx="10633246" cy="4034227"/>
          </a:xfrm>
        </p:spPr>
        <p:txBody>
          <a:bodyPr anchor="t">
            <a:noAutofit/>
          </a:bodyPr>
          <a:lstStyle/>
          <a:p>
            <a:pPr marL="681228" indent="-571500">
              <a:spcAft>
                <a:spcPts val="0"/>
              </a:spcAft>
              <a:buFont typeface="Wingdings" panose="05000000000000000000" pitchFamily="2" charset="2"/>
              <a:buChar char="Ø"/>
            </a:pPr>
            <a:r>
              <a:rPr lang="en-GB" sz="3600" dirty="0">
                <a:ea typeface="Times New Roman" panose="02020603050405020304" pitchFamily="18" charset="0"/>
              </a:rPr>
              <a:t>Three main Committees</a:t>
            </a:r>
          </a:p>
          <a:p>
            <a:pPr marL="1005228" lvl="1" indent="-571500">
              <a:spcAft>
                <a:spcPts val="0"/>
              </a:spcAft>
              <a:buFont typeface="Wingdings" panose="05000000000000000000" pitchFamily="2" charset="2"/>
              <a:buChar char="Ø"/>
            </a:pPr>
            <a:r>
              <a:rPr lang="en-GB" sz="3200" dirty="0">
                <a:ea typeface="Times New Roman" panose="02020603050405020304" pitchFamily="18" charset="0"/>
              </a:rPr>
              <a:t>Steering Committee</a:t>
            </a:r>
          </a:p>
          <a:p>
            <a:pPr marL="1005228" lvl="1" indent="-571500">
              <a:spcAft>
                <a:spcPts val="0"/>
              </a:spcAft>
              <a:buFont typeface="Wingdings" panose="05000000000000000000" pitchFamily="2" charset="2"/>
              <a:buChar char="Ø"/>
            </a:pPr>
            <a:r>
              <a:rPr lang="en-GB" sz="3200" dirty="0">
                <a:ea typeface="Times New Roman" panose="02020603050405020304" pitchFamily="18" charset="0"/>
              </a:rPr>
              <a:t>Implementation Committee</a:t>
            </a:r>
          </a:p>
          <a:p>
            <a:pPr marL="1005228" lvl="1" indent="-571500">
              <a:spcAft>
                <a:spcPts val="0"/>
              </a:spcAft>
              <a:buFont typeface="Wingdings" panose="05000000000000000000" pitchFamily="2" charset="2"/>
              <a:buChar char="Ø"/>
            </a:pPr>
            <a:r>
              <a:rPr lang="en-GB" sz="3200" dirty="0">
                <a:ea typeface="Times New Roman" panose="02020603050405020304" pitchFamily="18" charset="0"/>
              </a:rPr>
              <a:t>Monitoring Committee</a:t>
            </a:r>
          </a:p>
          <a:p>
            <a:pPr marL="1005228" lvl="1" indent="-571500">
              <a:spcAft>
                <a:spcPts val="0"/>
              </a:spcAft>
              <a:buFont typeface="Wingdings" panose="05000000000000000000" pitchFamily="2" charset="2"/>
              <a:buChar char="Ø"/>
            </a:pPr>
            <a:endParaRPr lang="en-GB" sz="2000" dirty="0">
              <a:ea typeface="Times New Roman" panose="02020603050405020304" pitchFamily="18" charset="0"/>
            </a:endParaRPr>
          </a:p>
        </p:txBody>
      </p:sp>
      <p:sp>
        <p:nvSpPr>
          <p:cNvPr id="2" name="Slide Number Placeholder 1"/>
          <p:cNvSpPr>
            <a:spLocks noGrp="1"/>
          </p:cNvSpPr>
          <p:nvPr>
            <p:ph type="sldNum" sz="quarter" idx="12"/>
          </p:nvPr>
        </p:nvSpPr>
        <p:spPr/>
        <p:txBody>
          <a:bodyPr>
            <a:normAutofit/>
          </a:bodyPr>
          <a:lstStyle/>
          <a:p>
            <a:fld id="{7FAC2B6D-3672-4992-8835-362C8E4B9417}" type="slidenum">
              <a:rPr lang="en-GB" smtClean="0"/>
              <a:pPr/>
              <a:t>13</a:t>
            </a:fld>
            <a:endParaRPr lang="en-GB"/>
          </a:p>
        </p:txBody>
      </p:sp>
    </p:spTree>
    <p:extLst>
      <p:ext uri="{BB962C8B-B14F-4D97-AF65-F5344CB8AC3E}">
        <p14:creationId xmlns:p14="http://schemas.microsoft.com/office/powerpoint/2010/main" val="86774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9184" y="539397"/>
            <a:ext cx="11203440" cy="638612"/>
          </a:xfrm>
        </p:spPr>
        <p:txBody>
          <a:bodyPr anchor="t">
            <a:noAutofit/>
          </a:bodyPr>
          <a:lstStyle/>
          <a:p>
            <a:r>
              <a:rPr lang="en-GB" sz="3200" b="1" dirty="0"/>
              <a:t>The </a:t>
            </a:r>
            <a:r>
              <a:rPr lang="en-US" sz="3200" b="1" dirty="0"/>
              <a:t>Structure of the National Observatory</a:t>
            </a:r>
            <a:endParaRPr lang="en-GB" sz="4800" b="1" dirty="0"/>
          </a:p>
        </p:txBody>
      </p:sp>
      <p:sp>
        <p:nvSpPr>
          <p:cNvPr id="2" name="Slide Number Placeholder 1"/>
          <p:cNvSpPr>
            <a:spLocks noGrp="1"/>
          </p:cNvSpPr>
          <p:nvPr>
            <p:ph type="sldNum" sz="quarter" idx="12"/>
          </p:nvPr>
        </p:nvSpPr>
        <p:spPr/>
        <p:txBody>
          <a:bodyPr>
            <a:normAutofit/>
          </a:bodyPr>
          <a:lstStyle/>
          <a:p>
            <a:fld id="{7FAC2B6D-3672-4992-8835-362C8E4B9417}" type="slidenum">
              <a:rPr lang="en-GB" smtClean="0"/>
              <a:pPr/>
              <a:t>14</a:t>
            </a:fld>
            <a:endParaRPr lang="en-GB"/>
          </a:p>
        </p:txBody>
      </p:sp>
      <p:sp>
        <p:nvSpPr>
          <p:cNvPr id="6" name="Title 2">
            <a:extLst>
              <a:ext uri="{FF2B5EF4-FFF2-40B4-BE49-F238E27FC236}">
                <a16:creationId xmlns:a16="http://schemas.microsoft.com/office/drawing/2014/main" id="{27451ABA-811B-4F2C-A32C-45D8272AA6F5}"/>
              </a:ext>
            </a:extLst>
          </p:cNvPr>
          <p:cNvSpPr txBox="1">
            <a:spLocks/>
          </p:cNvSpPr>
          <p:nvPr/>
        </p:nvSpPr>
        <p:spPr>
          <a:xfrm>
            <a:off x="839416" y="476672"/>
            <a:ext cx="9338199" cy="648072"/>
          </a:xfrm>
          <a:prstGeom prst="rect">
            <a:avLst/>
          </a:prstGeom>
        </p:spPr>
        <p:txBody>
          <a:bodyPr vert="horz" anchor="ctr">
            <a:normAutofit/>
          </a:bodyPr>
          <a:lstStyle/>
          <a:p>
            <a:pPr>
              <a:spcBef>
                <a:spcPct val="0"/>
              </a:spcBef>
            </a:pPr>
            <a:endParaRPr lang="en-GB" sz="3200" b="1" dirty="0">
              <a:solidFill>
                <a:srgbClr val="FF0000"/>
              </a:solidFill>
            </a:endParaRPr>
          </a:p>
        </p:txBody>
      </p:sp>
      <p:graphicFrame>
        <p:nvGraphicFramePr>
          <p:cNvPr id="5" name="Diagram 4"/>
          <p:cNvGraphicFramePr/>
          <p:nvPr>
            <p:extLst>
              <p:ext uri="{D42A27DB-BD31-4B8C-83A1-F6EECF244321}">
                <p14:modId xmlns:p14="http://schemas.microsoft.com/office/powerpoint/2010/main" val="2369570985"/>
              </p:ext>
            </p:extLst>
          </p:nvPr>
        </p:nvGraphicFramePr>
        <p:xfrm>
          <a:off x="119336" y="1772816"/>
          <a:ext cx="11953328" cy="5085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517762"/>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638612"/>
          </a:xfrm>
        </p:spPr>
        <p:txBody>
          <a:bodyPr>
            <a:normAutofit/>
          </a:bodyPr>
          <a:lstStyle/>
          <a:p>
            <a:pPr algn="ctr"/>
            <a:r>
              <a:rPr lang="en-GB" sz="3200" b="1" dirty="0"/>
              <a:t>Functions of the different Committees</a:t>
            </a:r>
          </a:p>
        </p:txBody>
      </p:sp>
      <p:graphicFrame>
        <p:nvGraphicFramePr>
          <p:cNvPr id="5" name="Content Placeholder 4"/>
          <p:cNvGraphicFramePr>
            <a:graphicFrameLocks noGrp="1"/>
          </p:cNvGraphicFramePr>
          <p:nvPr>
            <p:ph idx="1"/>
          </p:nvPr>
        </p:nvGraphicFramePr>
        <p:xfrm>
          <a:off x="581025" y="1715956"/>
          <a:ext cx="11029950" cy="5142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FAC2B6D-3672-4992-8835-362C8E4B9417}" type="slidenum">
              <a:rPr lang="en-GB" smtClean="0"/>
              <a:pPr/>
              <a:t>15</a:t>
            </a:fld>
            <a:endParaRPr lang="en-GB"/>
          </a:p>
        </p:txBody>
      </p:sp>
    </p:spTree>
    <p:extLst>
      <p:ext uri="{BB962C8B-B14F-4D97-AF65-F5344CB8AC3E}">
        <p14:creationId xmlns:p14="http://schemas.microsoft.com/office/powerpoint/2010/main" val="386062887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B69319F-D1AA-4856-83CF-E07B8A7C017F}"/>
              </a:ext>
            </a:extLst>
          </p:cNvPr>
          <p:cNvSpPr>
            <a:spLocks noGrp="1"/>
          </p:cNvSpPr>
          <p:nvPr>
            <p:ph sz="half" idx="1"/>
          </p:nvPr>
        </p:nvSpPr>
        <p:spPr>
          <a:xfrm>
            <a:off x="0" y="1892795"/>
            <a:ext cx="4223792" cy="4965205"/>
          </a:xfrm>
          <a:solidFill>
            <a:schemeClr val="accent1">
              <a:lumMod val="40000"/>
              <a:lumOff val="60000"/>
            </a:schemeClr>
          </a:solidFill>
        </p:spPr>
        <p:txBody>
          <a:bodyPr anchor="t">
            <a:noAutofit/>
          </a:bodyPr>
          <a:lstStyle/>
          <a:p>
            <a:pPr marL="172800" lvl="1" indent="0">
              <a:spcBef>
                <a:spcPts val="0"/>
              </a:spcBef>
              <a:spcAft>
                <a:spcPts val="1200"/>
              </a:spcAft>
              <a:buNone/>
            </a:pPr>
            <a:r>
              <a:rPr lang="en-US" sz="1800" b="1" dirty="0">
                <a:solidFill>
                  <a:schemeClr val="tx1"/>
                </a:solidFill>
              </a:rPr>
              <a:t>STEERING COMMITTEE</a:t>
            </a:r>
          </a:p>
          <a:p>
            <a:pPr marL="274638" lvl="1" indent="-274638">
              <a:spcBef>
                <a:spcPts val="400"/>
              </a:spcBef>
              <a:spcAft>
                <a:spcPts val="0"/>
              </a:spcAft>
              <a:buClr>
                <a:srgbClr val="002060"/>
              </a:buClr>
              <a:buFont typeface="Wingdings" panose="05000000000000000000" pitchFamily="2" charset="2"/>
              <a:buChar char="v"/>
            </a:pPr>
            <a:r>
              <a:rPr lang="en-US" sz="2000" b="1" dirty="0">
                <a:solidFill>
                  <a:srgbClr val="C00000"/>
                </a:solidFill>
              </a:rPr>
              <a:t>SGF </a:t>
            </a:r>
            <a:r>
              <a:rPr lang="en-US" sz="2000" b="1" dirty="0">
                <a:solidFill>
                  <a:srgbClr val="C00000"/>
                </a:solidFill>
                <a:ea typeface="Calibri" panose="020F0502020204030204" pitchFamily="34" charset="0"/>
                <a:cs typeface="Times New Roman" panose="02020603050405020304" pitchFamily="18" charset="0"/>
              </a:rPr>
              <a:t>– Chair</a:t>
            </a:r>
          </a:p>
          <a:p>
            <a:pPr marL="274638" lvl="1" indent="-274638">
              <a:spcBef>
                <a:spcPts val="400"/>
              </a:spcBef>
              <a:spcAft>
                <a:spcPts val="0"/>
              </a:spcAft>
              <a:buClr>
                <a:srgbClr val="002060"/>
              </a:buClr>
              <a:buFont typeface="Wingdings" panose="05000000000000000000" pitchFamily="2" charset="2"/>
              <a:buChar char="v"/>
            </a:pPr>
            <a:r>
              <a:rPr lang="en-US" sz="1800" dirty="0">
                <a:solidFill>
                  <a:schemeClr val="tx1"/>
                </a:solidFill>
              </a:rPr>
              <a:t>Minister, Budget and National Planning</a:t>
            </a:r>
          </a:p>
          <a:p>
            <a:pPr marL="274638" lvl="1" indent="-274638">
              <a:spcBef>
                <a:spcPts val="400"/>
              </a:spcBef>
              <a:spcAft>
                <a:spcPts val="0"/>
              </a:spcAft>
              <a:buClr>
                <a:srgbClr val="002060"/>
              </a:buClr>
              <a:buFont typeface="Wingdings" panose="05000000000000000000" pitchFamily="2" charset="2"/>
              <a:buChar char="v"/>
            </a:pPr>
            <a:r>
              <a:rPr lang="en-US" sz="1800" dirty="0">
                <a:solidFill>
                  <a:schemeClr val="tx1"/>
                </a:solidFill>
                <a:ea typeface="Calibri" panose="020F0502020204030204" pitchFamily="34" charset="0"/>
                <a:cs typeface="Times New Roman" panose="02020603050405020304" pitchFamily="18" charset="0"/>
              </a:rPr>
              <a:t>Chairman, National Population Commission</a:t>
            </a:r>
          </a:p>
          <a:p>
            <a:pPr marL="274638" lvl="1" indent="-274638">
              <a:spcBef>
                <a:spcPts val="400"/>
              </a:spcBef>
              <a:spcAft>
                <a:spcPts val="0"/>
              </a:spcAft>
              <a:buClr>
                <a:srgbClr val="002060"/>
              </a:buClr>
              <a:buFont typeface="Wingdings" panose="05000000000000000000" pitchFamily="2" charset="2"/>
              <a:buChar char="v"/>
            </a:pPr>
            <a:r>
              <a:rPr lang="en-US" sz="1800" dirty="0">
                <a:solidFill>
                  <a:schemeClr val="tx1"/>
                </a:solidFill>
              </a:rPr>
              <a:t>Minister of direct DD-related MDAs (Health, Education, </a:t>
            </a:r>
            <a:r>
              <a:rPr lang="en-US" sz="1800" dirty="0" err="1">
                <a:solidFill>
                  <a:schemeClr val="tx1"/>
                </a:solidFill>
              </a:rPr>
              <a:t>Labour</a:t>
            </a:r>
            <a:r>
              <a:rPr lang="en-US" sz="1800" dirty="0">
                <a:solidFill>
                  <a:schemeClr val="tx1"/>
                </a:solidFill>
              </a:rPr>
              <a:t> and Employment, Justice, Youth and Sport, Agriculture and Rural Development, </a:t>
            </a:r>
            <a:r>
              <a:rPr lang="en-GB" sz="1800" dirty="0">
                <a:solidFill>
                  <a:schemeClr val="tx1"/>
                </a:solidFill>
                <a:effectLst/>
                <a:ea typeface="Times New Roman" panose="02020603050405020304" pitchFamily="18" charset="0"/>
              </a:rPr>
              <a:t>Women Affairs and Social Development, </a:t>
            </a:r>
            <a:r>
              <a:rPr lang="en-US" sz="1800" dirty="0">
                <a:solidFill>
                  <a:schemeClr val="tx1"/>
                </a:solidFill>
                <a:effectLst/>
                <a:ea typeface="Calibri" panose="020F0502020204030204" pitchFamily="34" charset="0"/>
                <a:cs typeface="Times New Roman" panose="02020603050405020304" pitchFamily="18" charset="0"/>
              </a:rPr>
              <a:t>Information and Culture; Communication; </a:t>
            </a:r>
            <a:r>
              <a:rPr lang="en-US" sz="1800" dirty="0">
                <a:solidFill>
                  <a:schemeClr val="tx1"/>
                </a:solidFill>
                <a:effectLst/>
                <a:ea typeface="Calibri" panose="020F0502020204030204" pitchFamily="34" charset="0"/>
              </a:rPr>
              <a:t>Trade and Investments)</a:t>
            </a:r>
            <a:endParaRPr lang="en-US" sz="1800" dirty="0">
              <a:solidFill>
                <a:schemeClr val="tx1"/>
              </a:solidFill>
            </a:endParaRPr>
          </a:p>
          <a:p>
            <a:pPr marL="274638" lvl="1" indent="-274638">
              <a:spcBef>
                <a:spcPts val="400"/>
              </a:spcBef>
              <a:spcAft>
                <a:spcPts val="0"/>
              </a:spcAft>
              <a:buClr>
                <a:srgbClr val="002060"/>
              </a:buClr>
              <a:buFont typeface="Wingdings" panose="05000000000000000000" pitchFamily="2" charset="2"/>
              <a:buChar char="v"/>
            </a:pPr>
            <a:r>
              <a:rPr lang="en-GB" sz="1800" dirty="0">
                <a:solidFill>
                  <a:schemeClr val="tx1"/>
                </a:solidFill>
                <a:effectLst/>
                <a:ea typeface="Times New Roman" panose="02020603050405020304" pitchFamily="18" charset="0"/>
              </a:rPr>
              <a:t>Senior Special Assistant to the President on SDGs</a:t>
            </a:r>
            <a:endParaRPr lang="en-US" sz="1800" dirty="0">
              <a:solidFill>
                <a:schemeClr val="tx1"/>
              </a:solidFill>
            </a:endParaRPr>
          </a:p>
          <a:p>
            <a:pPr marL="274638" lvl="1" indent="-274638">
              <a:spcBef>
                <a:spcPts val="400"/>
              </a:spcBef>
              <a:spcAft>
                <a:spcPts val="0"/>
              </a:spcAft>
              <a:buClr>
                <a:srgbClr val="002060"/>
              </a:buClr>
              <a:buFont typeface="Wingdings" panose="05000000000000000000" pitchFamily="2" charset="2"/>
              <a:buChar char="v"/>
            </a:pPr>
            <a:r>
              <a:rPr lang="en-US" sz="1800" dirty="0">
                <a:solidFill>
                  <a:schemeClr val="tx1"/>
                </a:solidFill>
              </a:rPr>
              <a:t>Statistician-General</a:t>
            </a:r>
          </a:p>
          <a:p>
            <a:pPr marL="274638" lvl="1" indent="-274638">
              <a:spcBef>
                <a:spcPts val="400"/>
              </a:spcBef>
              <a:spcAft>
                <a:spcPts val="0"/>
              </a:spcAft>
              <a:buClr>
                <a:srgbClr val="002060"/>
              </a:buClr>
              <a:buFont typeface="Wingdings" panose="05000000000000000000" pitchFamily="2" charset="2"/>
              <a:buChar char="v"/>
            </a:pPr>
            <a:r>
              <a:rPr lang="en-US" sz="1800" dirty="0">
                <a:solidFill>
                  <a:schemeClr val="tx1"/>
                </a:solidFill>
              </a:rPr>
              <a:t>Representative of </a:t>
            </a:r>
            <a:r>
              <a:rPr lang="en-US" sz="1800" dirty="0" err="1">
                <a:solidFill>
                  <a:schemeClr val="tx1"/>
                </a:solidFill>
              </a:rPr>
              <a:t>Devt</a:t>
            </a:r>
            <a:r>
              <a:rPr lang="en-US" sz="1800" dirty="0">
                <a:solidFill>
                  <a:schemeClr val="tx1"/>
                </a:solidFill>
              </a:rPr>
              <a:t>. Partners &amp;CSOs</a:t>
            </a:r>
          </a:p>
        </p:txBody>
      </p:sp>
      <p:sp>
        <p:nvSpPr>
          <p:cNvPr id="4" name="Content Placeholder 3"/>
          <p:cNvSpPr>
            <a:spLocks noGrp="1"/>
          </p:cNvSpPr>
          <p:nvPr>
            <p:ph sz="half" idx="2"/>
          </p:nvPr>
        </p:nvSpPr>
        <p:spPr>
          <a:xfrm>
            <a:off x="8381679" y="1892796"/>
            <a:ext cx="3786617" cy="4945380"/>
          </a:xfrm>
          <a:solidFill>
            <a:schemeClr val="accent5">
              <a:lumMod val="40000"/>
              <a:lumOff val="60000"/>
            </a:schemeClr>
          </a:solidFill>
        </p:spPr>
        <p:txBody>
          <a:bodyPr anchor="t">
            <a:noAutofit/>
          </a:bodyPr>
          <a:lstStyle/>
          <a:p>
            <a:pPr marL="457200" lvl="1" indent="-457200">
              <a:spcAft>
                <a:spcPts val="0"/>
              </a:spcAft>
              <a:buNone/>
            </a:pPr>
            <a:r>
              <a:rPr lang="en-US" sz="1800" b="1" dirty="0">
                <a:solidFill>
                  <a:schemeClr val="tx1"/>
                </a:solidFill>
              </a:rPr>
              <a:t>MONITORING COMMITTEE</a:t>
            </a:r>
          </a:p>
          <a:p>
            <a:pPr marL="457200" lvl="1" indent="-457200">
              <a:spcAft>
                <a:spcPts val="0"/>
              </a:spcAft>
              <a:buClr>
                <a:srgbClr val="002060"/>
              </a:buClr>
              <a:buFont typeface="Wingdings" panose="05000000000000000000" pitchFamily="2" charset="2"/>
              <a:buChar char="v"/>
            </a:pPr>
            <a:r>
              <a:rPr lang="en-US" sz="2000" b="1" dirty="0">
                <a:solidFill>
                  <a:srgbClr val="C00000"/>
                </a:solidFill>
              </a:rPr>
              <a:t>Permanent Secretary, Budget and National Planning  – Chair</a:t>
            </a:r>
            <a:endParaRPr lang="en-US" sz="2000" b="1" dirty="0">
              <a:solidFill>
                <a:srgbClr val="C00000"/>
              </a:solidFill>
              <a:ea typeface="Calibri" panose="020F0502020204030204" pitchFamily="34" charset="0"/>
              <a:cs typeface="Times New Roman" panose="02020603050405020304" pitchFamily="18" charset="0"/>
            </a:endParaRPr>
          </a:p>
          <a:p>
            <a:pPr marL="457200" lvl="1" indent="-457200">
              <a:spcAft>
                <a:spcPts val="0"/>
              </a:spcAft>
              <a:buClr>
                <a:srgbClr val="002060"/>
              </a:buClr>
              <a:buFont typeface="Wingdings" panose="05000000000000000000" pitchFamily="2" charset="2"/>
              <a:buChar char="v"/>
            </a:pPr>
            <a:r>
              <a:rPr lang="en-US" sz="1800" dirty="0">
                <a:solidFill>
                  <a:schemeClr val="tx1"/>
                </a:solidFill>
              </a:rPr>
              <a:t>National Bureau of Statistics</a:t>
            </a:r>
          </a:p>
          <a:p>
            <a:pPr marL="457200" lvl="1" indent="-457200">
              <a:spcAft>
                <a:spcPts val="0"/>
              </a:spcAft>
              <a:buClr>
                <a:srgbClr val="002060"/>
              </a:buClr>
              <a:buFont typeface="Wingdings" panose="05000000000000000000" pitchFamily="2" charset="2"/>
              <a:buChar char="v"/>
            </a:pPr>
            <a:r>
              <a:rPr lang="en-US" sz="1800" dirty="0">
                <a:solidFill>
                  <a:schemeClr val="tx1"/>
                </a:solidFill>
              </a:rPr>
              <a:t>Monitoring &amp; Evaluation Officers of direct DD-related MDAs (Nat. Pop Com., Health, Education, </a:t>
            </a:r>
            <a:r>
              <a:rPr lang="en-US" sz="1800" dirty="0" err="1">
                <a:solidFill>
                  <a:schemeClr val="tx1"/>
                </a:solidFill>
              </a:rPr>
              <a:t>Labour</a:t>
            </a:r>
            <a:r>
              <a:rPr lang="en-US" sz="1800" dirty="0">
                <a:solidFill>
                  <a:schemeClr val="tx1"/>
                </a:solidFill>
              </a:rPr>
              <a:t> and Employment, Justice, Youth and Sport, Agriculture and Rural Development, </a:t>
            </a:r>
            <a:r>
              <a:rPr lang="en-GB" sz="1800" dirty="0">
                <a:solidFill>
                  <a:schemeClr val="tx1"/>
                </a:solidFill>
                <a:ea typeface="Times New Roman" panose="02020603050405020304" pitchFamily="18" charset="0"/>
              </a:rPr>
              <a:t>Women Affairs and Social Development, </a:t>
            </a:r>
            <a:r>
              <a:rPr lang="en-US" sz="1800" dirty="0">
                <a:solidFill>
                  <a:schemeClr val="tx1"/>
                </a:solidFill>
                <a:ea typeface="Calibri" panose="020F0502020204030204" pitchFamily="34" charset="0"/>
                <a:cs typeface="Times New Roman" panose="02020603050405020304" pitchFamily="18" charset="0"/>
              </a:rPr>
              <a:t>Information and Culture; Communication; </a:t>
            </a:r>
            <a:r>
              <a:rPr lang="en-US" sz="1800" dirty="0">
                <a:solidFill>
                  <a:schemeClr val="tx1"/>
                </a:solidFill>
                <a:ea typeface="Calibri" panose="020F0502020204030204" pitchFamily="34" charset="0"/>
              </a:rPr>
              <a:t>Trade and Investments)</a:t>
            </a:r>
            <a:endParaRPr lang="en-US" sz="1800" dirty="0">
              <a:solidFill>
                <a:schemeClr val="tx1"/>
              </a:solidFill>
            </a:endParaRPr>
          </a:p>
          <a:p>
            <a:pPr marL="457200" indent="-457200">
              <a:spcAft>
                <a:spcPts val="0"/>
              </a:spcAft>
              <a:buClr>
                <a:srgbClr val="002060"/>
              </a:buClr>
            </a:pPr>
            <a:endParaRPr lang="en-GB" dirty="0"/>
          </a:p>
        </p:txBody>
      </p:sp>
      <p:sp>
        <p:nvSpPr>
          <p:cNvPr id="2" name="Slide Number Placeholder 1"/>
          <p:cNvSpPr>
            <a:spLocks noGrp="1"/>
          </p:cNvSpPr>
          <p:nvPr>
            <p:ph type="sldNum" sz="quarter" idx="12"/>
          </p:nvPr>
        </p:nvSpPr>
        <p:spPr/>
        <p:txBody>
          <a:bodyPr>
            <a:normAutofit/>
          </a:bodyPr>
          <a:lstStyle/>
          <a:p>
            <a:fld id="{7FAC2B6D-3672-4992-8835-362C8E4B9417}" type="slidenum">
              <a:rPr lang="en-GB" smtClean="0"/>
              <a:pPr/>
              <a:t>16</a:t>
            </a:fld>
            <a:endParaRPr lang="en-GB"/>
          </a:p>
        </p:txBody>
      </p:sp>
      <p:sp>
        <p:nvSpPr>
          <p:cNvPr id="6" name="Title 2">
            <a:extLst>
              <a:ext uri="{FF2B5EF4-FFF2-40B4-BE49-F238E27FC236}">
                <a16:creationId xmlns:a16="http://schemas.microsoft.com/office/drawing/2014/main" id="{27451ABA-811B-4F2C-A32C-45D8272AA6F5}"/>
              </a:ext>
            </a:extLst>
          </p:cNvPr>
          <p:cNvSpPr txBox="1">
            <a:spLocks/>
          </p:cNvSpPr>
          <p:nvPr/>
        </p:nvSpPr>
        <p:spPr>
          <a:xfrm>
            <a:off x="551384" y="904463"/>
            <a:ext cx="9338199" cy="648072"/>
          </a:xfrm>
          <a:prstGeom prst="rect">
            <a:avLst/>
          </a:prstGeom>
        </p:spPr>
        <p:txBody>
          <a:bodyPr vert="horz" anchor="ctr">
            <a:normAutofit/>
          </a:bodyPr>
          <a:lstStyle/>
          <a:p>
            <a:pPr>
              <a:spcBef>
                <a:spcPct val="0"/>
              </a:spcBef>
            </a:pPr>
            <a:endParaRPr lang="en-GB" sz="2800" b="1" dirty="0">
              <a:ea typeface="Cambria" panose="02040503050406030204" pitchFamily="18" charset="0"/>
            </a:endParaRPr>
          </a:p>
        </p:txBody>
      </p:sp>
      <p:sp>
        <p:nvSpPr>
          <p:cNvPr id="7" name="Content Placeholder 2">
            <a:extLst>
              <a:ext uri="{FF2B5EF4-FFF2-40B4-BE49-F238E27FC236}">
                <a16:creationId xmlns:a16="http://schemas.microsoft.com/office/drawing/2014/main" id="{7B69319F-D1AA-4856-83CF-E07B8A7C017F}"/>
              </a:ext>
            </a:extLst>
          </p:cNvPr>
          <p:cNvSpPr txBox="1">
            <a:spLocks/>
          </p:cNvSpPr>
          <p:nvPr/>
        </p:nvSpPr>
        <p:spPr>
          <a:xfrm>
            <a:off x="4295800" y="1874520"/>
            <a:ext cx="4002639" cy="4953744"/>
          </a:xfrm>
          <a:prstGeom prst="rect">
            <a:avLst/>
          </a:prstGeom>
          <a:solidFill>
            <a:schemeClr val="accent4">
              <a:lumMod val="40000"/>
              <a:lumOff val="60000"/>
            </a:schemeClr>
          </a:solidFill>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57200" lvl="1" indent="-457200">
              <a:spcBef>
                <a:spcPts val="400"/>
              </a:spcBef>
              <a:spcAft>
                <a:spcPts val="0"/>
              </a:spcAft>
              <a:buNone/>
            </a:pPr>
            <a:r>
              <a:rPr lang="en-US" sz="1800" b="1" dirty="0">
                <a:solidFill>
                  <a:schemeClr val="tx1"/>
                </a:solidFill>
              </a:rPr>
              <a:t>IMPLEMENTATION COMMITTEE</a:t>
            </a:r>
            <a:endParaRPr lang="en-US" sz="1800" b="1" dirty="0">
              <a:solidFill>
                <a:schemeClr val="tx1"/>
              </a:solidFill>
              <a:ea typeface="Calibri" panose="020F0502020204030204" pitchFamily="34" charset="0"/>
              <a:cs typeface="Times New Roman" panose="02020603050405020304" pitchFamily="18" charset="0"/>
            </a:endParaRPr>
          </a:p>
          <a:p>
            <a:pPr marL="457200" lvl="1" indent="-457200">
              <a:spcBef>
                <a:spcPts val="400"/>
              </a:spcBef>
              <a:spcAft>
                <a:spcPts val="0"/>
              </a:spcAft>
              <a:buClr>
                <a:srgbClr val="002060"/>
              </a:buClr>
              <a:buFont typeface="Wingdings" panose="05000000000000000000" pitchFamily="2" charset="2"/>
              <a:buChar char="v"/>
            </a:pPr>
            <a:r>
              <a:rPr lang="en-US" sz="2000" b="1" dirty="0">
                <a:solidFill>
                  <a:srgbClr val="C00000"/>
                </a:solidFill>
              </a:rPr>
              <a:t>Director General, </a:t>
            </a:r>
            <a:r>
              <a:rPr lang="en-US" sz="2000" b="1" dirty="0">
                <a:solidFill>
                  <a:srgbClr val="C00000"/>
                </a:solidFill>
                <a:ea typeface="Calibri" panose="020F0502020204030204" pitchFamily="34" charset="0"/>
                <a:cs typeface="Times New Roman" panose="02020603050405020304" pitchFamily="18" charset="0"/>
              </a:rPr>
              <a:t>National Population Commission</a:t>
            </a:r>
            <a:r>
              <a:rPr lang="en-US" sz="2000" b="1" dirty="0">
                <a:solidFill>
                  <a:srgbClr val="C00000"/>
                </a:solidFill>
              </a:rPr>
              <a:t>  – </a:t>
            </a:r>
            <a:r>
              <a:rPr lang="en-US" sz="2000" b="1" dirty="0">
                <a:solidFill>
                  <a:srgbClr val="C00000"/>
                </a:solidFill>
                <a:ea typeface="Calibri" panose="020F0502020204030204" pitchFamily="34" charset="0"/>
                <a:cs typeface="Times New Roman" panose="02020603050405020304" pitchFamily="18" charset="0"/>
              </a:rPr>
              <a:t>Chair</a:t>
            </a:r>
          </a:p>
          <a:p>
            <a:pPr marL="457200" lvl="1" indent="-457200">
              <a:spcBef>
                <a:spcPts val="400"/>
              </a:spcBef>
              <a:spcAft>
                <a:spcPts val="0"/>
              </a:spcAft>
              <a:buClr>
                <a:srgbClr val="002060"/>
              </a:buClr>
              <a:buFont typeface="Wingdings" panose="05000000000000000000" pitchFamily="2" charset="2"/>
              <a:buChar char="v"/>
            </a:pPr>
            <a:endParaRPr lang="en-US" sz="1800" dirty="0">
              <a:solidFill>
                <a:srgbClr val="C00000"/>
              </a:solidFill>
              <a:ea typeface="Calibri" panose="020F0502020204030204" pitchFamily="34" charset="0"/>
              <a:cs typeface="Times New Roman" panose="02020603050405020304" pitchFamily="18" charset="0"/>
            </a:endParaRPr>
          </a:p>
          <a:p>
            <a:pPr marL="457200" lvl="1" indent="-457200">
              <a:spcBef>
                <a:spcPts val="400"/>
              </a:spcBef>
              <a:spcAft>
                <a:spcPts val="0"/>
              </a:spcAft>
              <a:buClr>
                <a:srgbClr val="002060"/>
              </a:buClr>
              <a:buFont typeface="Wingdings" panose="05000000000000000000" pitchFamily="2" charset="2"/>
              <a:buChar char="v"/>
            </a:pPr>
            <a:r>
              <a:rPr lang="en-US" sz="1800" dirty="0">
                <a:solidFill>
                  <a:schemeClr val="tx1"/>
                </a:solidFill>
              </a:rPr>
              <a:t>Desk Officers of direct DD-related MDAs (Budget and National Planning, Health, Education, </a:t>
            </a:r>
            <a:r>
              <a:rPr lang="en-US" sz="1800" dirty="0" err="1">
                <a:solidFill>
                  <a:schemeClr val="tx1"/>
                </a:solidFill>
              </a:rPr>
              <a:t>Labour</a:t>
            </a:r>
            <a:r>
              <a:rPr lang="en-US" sz="1800" dirty="0">
                <a:solidFill>
                  <a:schemeClr val="tx1"/>
                </a:solidFill>
              </a:rPr>
              <a:t> and Employment, Justice, Youth and Sport, Agriculture and Rural Development, </a:t>
            </a:r>
            <a:r>
              <a:rPr lang="en-GB" sz="1800" dirty="0">
                <a:solidFill>
                  <a:schemeClr val="tx1"/>
                </a:solidFill>
                <a:ea typeface="Times New Roman" panose="02020603050405020304" pitchFamily="18" charset="0"/>
              </a:rPr>
              <a:t>Women Affairs and Social Development, </a:t>
            </a:r>
            <a:r>
              <a:rPr lang="en-US" sz="1800" dirty="0">
                <a:solidFill>
                  <a:schemeClr val="tx1"/>
                </a:solidFill>
                <a:ea typeface="Calibri" panose="020F0502020204030204" pitchFamily="34" charset="0"/>
                <a:cs typeface="Times New Roman" panose="02020603050405020304" pitchFamily="18" charset="0"/>
              </a:rPr>
              <a:t>Information and Culture; Communication; </a:t>
            </a:r>
            <a:r>
              <a:rPr lang="en-US" sz="1800" dirty="0">
                <a:solidFill>
                  <a:schemeClr val="tx1"/>
                </a:solidFill>
                <a:ea typeface="Calibri" panose="020F0502020204030204" pitchFamily="34" charset="0"/>
              </a:rPr>
              <a:t>Trade and Investments)</a:t>
            </a:r>
          </a:p>
          <a:p>
            <a:pPr marL="457200" lvl="1" indent="-457200">
              <a:spcBef>
                <a:spcPts val="400"/>
              </a:spcBef>
              <a:spcAft>
                <a:spcPts val="0"/>
              </a:spcAft>
              <a:buClr>
                <a:srgbClr val="002060"/>
              </a:buClr>
              <a:buFont typeface="Wingdings" panose="05000000000000000000" pitchFamily="2" charset="2"/>
              <a:buChar char="v"/>
            </a:pPr>
            <a:endParaRPr lang="en-US" sz="1800" dirty="0">
              <a:solidFill>
                <a:schemeClr val="tx1"/>
              </a:solidFill>
            </a:endParaRPr>
          </a:p>
        </p:txBody>
      </p:sp>
      <p:sp>
        <p:nvSpPr>
          <p:cNvPr id="10" name="Title 1"/>
          <p:cNvSpPr>
            <a:spLocks noGrp="1"/>
          </p:cNvSpPr>
          <p:nvPr>
            <p:ph type="title"/>
          </p:nvPr>
        </p:nvSpPr>
        <p:spPr>
          <a:xfrm>
            <a:off x="581192" y="702156"/>
            <a:ext cx="11029616" cy="638612"/>
          </a:xfrm>
        </p:spPr>
        <p:txBody>
          <a:bodyPr>
            <a:normAutofit/>
          </a:bodyPr>
          <a:lstStyle/>
          <a:p>
            <a:pPr algn="ctr"/>
            <a:r>
              <a:rPr lang="en-GB" sz="3200" b="1" dirty="0"/>
              <a:t>Membership of the different Committees</a:t>
            </a:r>
          </a:p>
        </p:txBody>
      </p:sp>
    </p:spTree>
    <p:extLst>
      <p:ext uri="{BB962C8B-B14F-4D97-AF65-F5344CB8AC3E}">
        <p14:creationId xmlns:p14="http://schemas.microsoft.com/office/powerpoint/2010/main" val="207467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5">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5">
                                            <p:txEl>
                                              <p:pRg st="2" end="2"/>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5">
                                            <p:txEl>
                                              <p:pRg st="3" end="3"/>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p:cTn id="3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5">
                                            <p:txEl>
                                              <p:pRg st="4" end="4"/>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5">
                                            <p:txEl>
                                              <p:pRg st="5" end="5"/>
                                            </p:txEl>
                                          </p:spTgt>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p:cTn id="47"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9" dur="500"/>
                                        <p:tgtEl>
                                          <p:spTgt spid="5">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down)">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
                                            <p:bg/>
                                          </p:spTgt>
                                        </p:tgtEl>
                                        <p:attrNameLst>
                                          <p:attrName>style.visibility</p:attrName>
                                        </p:attrNameLst>
                                      </p:cBhvr>
                                      <p:to>
                                        <p:strVal val="visible"/>
                                      </p:to>
                                    </p:set>
                                    <p:animEffect transition="in" filter="circle(in)">
                                      <p:cBhvr>
                                        <p:cTn id="59" dur="2000"/>
                                        <p:tgtEl>
                                          <p:spTgt spid="4">
                                            <p:bg/>
                                          </p:spTgt>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4">
                                            <p:txEl>
                                              <p:pRg st="0" end="0"/>
                                            </p:txEl>
                                          </p:spTgt>
                                        </p:tgtEl>
                                        <p:attrNameLst>
                                          <p:attrName>style.visibility</p:attrName>
                                        </p:attrNameLst>
                                      </p:cBhvr>
                                      <p:to>
                                        <p:strVal val="visible"/>
                                      </p:to>
                                    </p:set>
                                    <p:animEffect transition="in" filter="circle(in)">
                                      <p:cBhvr>
                                        <p:cTn id="62" dur="2000"/>
                                        <p:tgtEl>
                                          <p:spTgt spid="4">
                                            <p:txEl>
                                              <p:pRg st="0" end="0"/>
                                            </p:txEl>
                                          </p:spTgt>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Effect transition="in" filter="circle(in)">
                                      <p:cBhvr>
                                        <p:cTn id="65" dur="2000"/>
                                        <p:tgtEl>
                                          <p:spTgt spid="4">
                                            <p:txEl>
                                              <p:pRg st="1" end="1"/>
                                            </p:txEl>
                                          </p:spTgt>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
                                            <p:txEl>
                                              <p:pRg st="2" end="2"/>
                                            </p:txEl>
                                          </p:spTgt>
                                        </p:tgtEl>
                                        <p:attrNameLst>
                                          <p:attrName>style.visibility</p:attrName>
                                        </p:attrNameLst>
                                      </p:cBhvr>
                                      <p:to>
                                        <p:strVal val="visible"/>
                                      </p:to>
                                    </p:set>
                                    <p:animEffect transition="in" filter="circle(in)">
                                      <p:cBhvr>
                                        <p:cTn id="68" dur="2000"/>
                                        <p:tgtEl>
                                          <p:spTgt spid="4">
                                            <p:txEl>
                                              <p:pRg st="2" end="2"/>
                                            </p:txEl>
                                          </p:spTgt>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circle(in)">
                                      <p:cBhvr>
                                        <p:cTn id="7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4" grpId="0" build="p"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7176" y="764704"/>
            <a:ext cx="11347456" cy="1013800"/>
          </a:xfrm>
        </p:spPr>
        <p:txBody>
          <a:bodyPr>
            <a:noAutofit/>
          </a:bodyPr>
          <a:lstStyle/>
          <a:p>
            <a:r>
              <a:rPr lang="en-GB" sz="3200" b="1" dirty="0">
                <a:solidFill>
                  <a:schemeClr val="accent4">
                    <a:lumMod val="50000"/>
                  </a:schemeClr>
                </a:solidFill>
                <a:ea typeface="Cambria" panose="02040503050406030204" pitchFamily="18" charset="0"/>
              </a:rPr>
              <a:t>The </a:t>
            </a:r>
            <a:r>
              <a:rPr lang="en-US" sz="3200" b="1" dirty="0">
                <a:solidFill>
                  <a:schemeClr val="accent4">
                    <a:lumMod val="50000"/>
                  </a:schemeClr>
                </a:solidFill>
                <a:ea typeface="Calibri" panose="020F0502020204030204" pitchFamily="34" charset="0"/>
                <a:cs typeface="Times New Roman" panose="02020603050405020304" pitchFamily="18" charset="0"/>
              </a:rPr>
              <a:t>Structure of the National Observatory:</a:t>
            </a:r>
            <a:br>
              <a:rPr lang="en-US" sz="3200" b="1" dirty="0">
                <a:solidFill>
                  <a:schemeClr val="accent4">
                    <a:lumMod val="50000"/>
                  </a:schemeClr>
                </a:solidFill>
                <a:ea typeface="Calibri" panose="020F0502020204030204" pitchFamily="34" charset="0"/>
                <a:cs typeface="Times New Roman" panose="02020603050405020304" pitchFamily="18" charset="0"/>
              </a:rPr>
            </a:br>
            <a:r>
              <a:rPr lang="en-GB" sz="3200" b="1" dirty="0">
                <a:solidFill>
                  <a:schemeClr val="accent4">
                    <a:lumMod val="50000"/>
                  </a:schemeClr>
                </a:solidFill>
                <a:ea typeface="Cambria" panose="02040503050406030204" pitchFamily="18" charset="0"/>
              </a:rPr>
              <a:t>Domiciliation</a:t>
            </a:r>
            <a:endParaRPr lang="en-GB" sz="3200" b="1" dirty="0">
              <a:solidFill>
                <a:schemeClr val="accent4">
                  <a:lumMod val="50000"/>
                </a:schemeClr>
              </a:solidFill>
            </a:endParaRPr>
          </a:p>
        </p:txBody>
      </p:sp>
      <p:sp>
        <p:nvSpPr>
          <p:cNvPr id="2" name="Slide Number Placeholder 1"/>
          <p:cNvSpPr>
            <a:spLocks noGrp="1"/>
          </p:cNvSpPr>
          <p:nvPr>
            <p:ph type="sldNum" sz="quarter" idx="12"/>
          </p:nvPr>
        </p:nvSpPr>
        <p:spPr/>
        <p:txBody>
          <a:bodyPr>
            <a:normAutofit/>
          </a:bodyPr>
          <a:lstStyle/>
          <a:p>
            <a:fld id="{7FAC2B6D-3672-4992-8835-362C8E4B9417}" type="slidenum">
              <a:rPr lang="en-GB" smtClean="0"/>
              <a:pPr/>
              <a:t>17</a:t>
            </a:fld>
            <a:endParaRPr lang="en-GB"/>
          </a:p>
        </p:txBody>
      </p:sp>
      <p:graphicFrame>
        <p:nvGraphicFramePr>
          <p:cNvPr id="3" name="Diagram 2"/>
          <p:cNvGraphicFramePr/>
          <p:nvPr/>
        </p:nvGraphicFramePr>
        <p:xfrm>
          <a:off x="0" y="1778504"/>
          <a:ext cx="12192000" cy="5079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374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8F1E-E25A-4BD9-8158-83CDAB3DB235}"/>
              </a:ext>
            </a:extLst>
          </p:cNvPr>
          <p:cNvSpPr>
            <a:spLocks noGrp="1"/>
          </p:cNvSpPr>
          <p:nvPr>
            <p:ph type="title"/>
          </p:nvPr>
        </p:nvSpPr>
        <p:spPr/>
        <p:txBody>
          <a:bodyPr>
            <a:normAutofit fontScale="90000"/>
          </a:bodyPr>
          <a:lstStyle/>
          <a:p>
            <a:r>
              <a:rPr lang="en-GB" b="1" dirty="0"/>
              <a:t>Lessons Learnt from the DD Programming</a:t>
            </a:r>
            <a:endParaRPr lang="en-GB" dirty="0"/>
          </a:p>
        </p:txBody>
      </p:sp>
      <p:sp>
        <p:nvSpPr>
          <p:cNvPr id="3" name="Content Placeholder 2">
            <a:extLst>
              <a:ext uri="{FF2B5EF4-FFF2-40B4-BE49-F238E27FC236}">
                <a16:creationId xmlns:a16="http://schemas.microsoft.com/office/drawing/2014/main" id="{A621FA7B-D83C-46AE-81F4-EB11228B5723}"/>
              </a:ext>
            </a:extLst>
          </p:cNvPr>
          <p:cNvSpPr>
            <a:spLocks noGrp="1"/>
          </p:cNvSpPr>
          <p:nvPr>
            <p:ph idx="1"/>
          </p:nvPr>
        </p:nvSpPr>
        <p:spPr>
          <a:xfrm>
            <a:off x="949126" y="2384382"/>
            <a:ext cx="10074795" cy="3778638"/>
          </a:xfrm>
        </p:spPr>
        <p:txBody>
          <a:bodyPr>
            <a:noAutofit/>
          </a:bodyPr>
          <a:lstStyle/>
          <a:p>
            <a:pPr>
              <a:spcBef>
                <a:spcPts val="0"/>
              </a:spcBef>
              <a:buFont typeface="Wingdings" panose="05000000000000000000" pitchFamily="2" charset="2"/>
              <a:buChar char="§"/>
            </a:pPr>
            <a:r>
              <a:rPr lang="en-GB" sz="2800" b="1" dirty="0">
                <a:latin typeface="Calibri" panose="020F0502020204030204" pitchFamily="34" charset="0"/>
                <a:ea typeface="Calibri" panose="020F0502020204030204" pitchFamily="34" charset="0"/>
                <a:cs typeface="Calibri" panose="020F0502020204030204" pitchFamily="34" charset="0"/>
              </a:rPr>
              <a:t>Knowledge of the Demographic Dividend, although growing is still limited</a:t>
            </a:r>
          </a:p>
          <a:p>
            <a:pPr lvl="1">
              <a:spcBef>
                <a:spcPts val="0"/>
              </a:spcBef>
            </a:pPr>
            <a:r>
              <a:rPr lang="en-GB" sz="2400" dirty="0">
                <a:latin typeface="Calibri" panose="020F0502020204030204" pitchFamily="34" charset="0"/>
                <a:ea typeface="Calibri" panose="020F0502020204030204" pitchFamily="34" charset="0"/>
                <a:cs typeface="Calibri" panose="020F0502020204030204" pitchFamily="34" charset="0"/>
              </a:rPr>
              <a:t>Inclusive and carefully planned and delivered sensitization and advocacy programme on DD can kindle enormous public interest, and have a great potential to stimulate action and commitment to DD as a strategy of harnessing the potentials of young people for sustainable development.</a:t>
            </a:r>
          </a:p>
          <a:p>
            <a:pPr lvl="1">
              <a:spcBef>
                <a:spcPts val="0"/>
              </a:spcBef>
            </a:pPr>
            <a:r>
              <a:rPr lang="en-GB" sz="2400" dirty="0">
                <a:latin typeface="Calibri" panose="020F0502020204030204" pitchFamily="34" charset="0"/>
                <a:ea typeface="Calibri" panose="020F0502020204030204" pitchFamily="34" charset="0"/>
                <a:cs typeface="Calibri" panose="020F0502020204030204" pitchFamily="34" charset="0"/>
              </a:rPr>
              <a:t>The potential for harnessing demographic dividend in Nigeria will be directly linked to a decline in birth rates that shifts the population’s age structure away from a pattern dominated by large numbers of dependent children.</a:t>
            </a:r>
          </a:p>
          <a:p>
            <a:pPr>
              <a:spcBef>
                <a:spcPts val="0"/>
              </a:spcBef>
            </a:pP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AEF9944-A4F6-4C59-AEBD-678D6480B8EA}" type="slidenum">
              <a:rPr lang="en-US" smtClean="0"/>
              <a:t>18</a:t>
            </a:fld>
            <a:endParaRPr lang="en-US" dirty="0"/>
          </a:p>
        </p:txBody>
      </p:sp>
    </p:spTree>
    <p:extLst>
      <p:ext uri="{BB962C8B-B14F-4D97-AF65-F5344CB8AC3E}">
        <p14:creationId xmlns:p14="http://schemas.microsoft.com/office/powerpoint/2010/main" val="252887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8F1E-E25A-4BD9-8158-83CDAB3DB235}"/>
              </a:ext>
            </a:extLst>
          </p:cNvPr>
          <p:cNvSpPr>
            <a:spLocks noGrp="1"/>
          </p:cNvSpPr>
          <p:nvPr>
            <p:ph type="title"/>
          </p:nvPr>
        </p:nvSpPr>
        <p:spPr/>
        <p:txBody>
          <a:bodyPr>
            <a:normAutofit fontScale="90000"/>
          </a:bodyPr>
          <a:lstStyle/>
          <a:p>
            <a:r>
              <a:rPr lang="en-GB" b="1" dirty="0"/>
              <a:t>Lessons Learnt from the DD Programming</a:t>
            </a:r>
            <a:endParaRPr lang="en-GB" dirty="0"/>
          </a:p>
        </p:txBody>
      </p:sp>
      <p:sp>
        <p:nvSpPr>
          <p:cNvPr id="3" name="Content Placeholder 2">
            <a:extLst>
              <a:ext uri="{FF2B5EF4-FFF2-40B4-BE49-F238E27FC236}">
                <a16:creationId xmlns:a16="http://schemas.microsoft.com/office/drawing/2014/main" id="{A621FA7B-D83C-46AE-81F4-EB11228B5723}"/>
              </a:ext>
            </a:extLst>
          </p:cNvPr>
          <p:cNvSpPr>
            <a:spLocks noGrp="1"/>
          </p:cNvSpPr>
          <p:nvPr>
            <p:ph idx="1"/>
          </p:nvPr>
        </p:nvSpPr>
        <p:spPr>
          <a:xfrm>
            <a:off x="1295402" y="2592728"/>
            <a:ext cx="9434330" cy="3662891"/>
          </a:xfrm>
        </p:spPr>
        <p:txBody>
          <a:bodyPr>
            <a:noAutofit/>
          </a:bodyPr>
          <a:lstStyle/>
          <a:p>
            <a:pPr marL="457200" indent="-457200">
              <a:spcBef>
                <a:spcPts val="0"/>
              </a:spcBef>
              <a:buFont typeface="Arial" panose="020B0604020202020204" pitchFamily="34" charset="0"/>
              <a:buChar char="•"/>
            </a:pPr>
            <a:r>
              <a:rPr lang="en-GB" sz="2800" b="1" dirty="0">
                <a:latin typeface="Calibri" panose="020F0502020204030204" pitchFamily="34" charset="0"/>
                <a:ea typeface="Calibri" panose="020F0502020204030204" pitchFamily="34" charset="0"/>
                <a:cs typeface="Calibri" panose="020F0502020204030204" pitchFamily="34" charset="0"/>
              </a:rPr>
              <a:t>The speed of fertility decline is key.</a:t>
            </a:r>
          </a:p>
          <a:p>
            <a:pPr marL="914400" lvl="1" indent="-457200">
              <a:spcBef>
                <a:spcPts val="0"/>
              </a:spcBef>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 Lower fertility, can increase the resources available to save and invest, both in physical capital and in the health and education and children</a:t>
            </a:r>
          </a:p>
          <a:p>
            <a:pPr marL="914400" lvl="1" indent="-457200">
              <a:spcBef>
                <a:spcPts val="0"/>
              </a:spcBef>
              <a:buFont typeface="Arial" panose="020B0604020202020204" pitchFamily="34" charset="0"/>
              <a:buChar char="•"/>
            </a:pPr>
            <a:r>
              <a:rPr lang="en-GB" sz="2400" dirty="0">
                <a:latin typeface="Calibri" panose="020F0502020204030204" pitchFamily="34" charset="0"/>
                <a:ea typeface="Calibri" panose="020F0502020204030204" pitchFamily="34" charset="0"/>
                <a:cs typeface="Calibri" panose="020F0502020204030204" pitchFamily="34" charset="0"/>
              </a:rPr>
              <a:t>Fertility decline is necessary in creating DD, other policies are just for harnessing the DD after it has been created. The slow pace of creating DD rests on the slow pace of fertility decline in the country</a:t>
            </a:r>
          </a:p>
          <a:p>
            <a:pPr>
              <a:spcBef>
                <a:spcPts val="0"/>
              </a:spcBef>
            </a:pP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FAEF9944-A4F6-4C59-AEBD-678D6480B8EA}" type="slidenum">
              <a:rPr lang="en-US" smtClean="0"/>
              <a:t>19</a:t>
            </a:fld>
            <a:endParaRPr lang="en-US" dirty="0"/>
          </a:p>
        </p:txBody>
      </p:sp>
    </p:spTree>
    <p:extLst>
      <p:ext uri="{BB962C8B-B14F-4D97-AF65-F5344CB8AC3E}">
        <p14:creationId xmlns:p14="http://schemas.microsoft.com/office/powerpoint/2010/main" val="2412106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demographic dividend cannot be achieved without conscious efforts…</a:t>
            </a:r>
          </a:p>
        </p:txBody>
      </p:sp>
      <p:sp>
        <p:nvSpPr>
          <p:cNvPr id="3" name="Content Placeholder 2"/>
          <p:cNvSpPr>
            <a:spLocks noGrp="1"/>
          </p:cNvSpPr>
          <p:nvPr>
            <p:ph idx="1"/>
          </p:nvPr>
        </p:nvSpPr>
        <p:spPr>
          <a:xfrm>
            <a:off x="941049" y="2342830"/>
            <a:ext cx="10120394" cy="4458344"/>
          </a:xfrm>
        </p:spPr>
        <p:txBody>
          <a:bodyPr>
            <a:normAutofit/>
          </a:bodyPr>
          <a:lstStyle/>
          <a:p>
            <a:pPr>
              <a:spcBef>
                <a:spcPts val="0"/>
              </a:spcBef>
            </a:pPr>
            <a:r>
              <a:rPr lang="en-GB" sz="2400" dirty="0">
                <a:solidFill>
                  <a:schemeClr val="tx1"/>
                </a:solidFill>
              </a:rPr>
              <a:t>Nigeria is a pre-dividend country given  the level of fertility </a:t>
            </a:r>
          </a:p>
          <a:p>
            <a:pPr>
              <a:spcBef>
                <a:spcPts val="0"/>
              </a:spcBef>
            </a:pPr>
            <a:r>
              <a:rPr lang="en-GB" sz="2400" dirty="0">
                <a:solidFill>
                  <a:schemeClr val="tx1"/>
                </a:solidFill>
              </a:rPr>
              <a:t>There can be no creation of the dividend if there is no fertility decline. There is no country that has been able to create DD without a fall in birth rates</a:t>
            </a:r>
          </a:p>
          <a:p>
            <a:pPr>
              <a:spcBef>
                <a:spcPts val="0"/>
              </a:spcBef>
            </a:pPr>
            <a:r>
              <a:rPr lang="en-GB" sz="2400" dirty="0">
                <a:solidFill>
                  <a:schemeClr val="tx1"/>
                </a:solidFill>
              </a:rPr>
              <a:t>Even when the dividend is created there can be no harnessing of the DD if there is no improvement in child survival and maternal health</a:t>
            </a:r>
          </a:p>
          <a:p>
            <a:pPr>
              <a:spcBef>
                <a:spcPts val="0"/>
              </a:spcBef>
            </a:pPr>
            <a:r>
              <a:rPr lang="en-GB" sz="2400" dirty="0">
                <a:solidFill>
                  <a:schemeClr val="tx1"/>
                </a:solidFill>
              </a:rPr>
              <a:t>Where efforts are made at harnessing the dividend, its sustainability cannot be assured without improvement in human capital especially child health and child education</a:t>
            </a:r>
          </a:p>
          <a:p>
            <a:pPr>
              <a:spcBef>
                <a:spcPts val="0"/>
              </a:spcBef>
            </a:pPr>
            <a:r>
              <a:rPr lang="en-GB" sz="2400" dirty="0">
                <a:solidFill>
                  <a:schemeClr val="tx1"/>
                </a:solidFill>
              </a:rPr>
              <a:t>Creation and sustainability of the second DD rests on empowerment of the working age especially women (who are also within the child bearing age). </a:t>
            </a:r>
          </a:p>
        </p:txBody>
      </p:sp>
      <p:sp>
        <p:nvSpPr>
          <p:cNvPr id="4" name="Slide Number Placeholder 3"/>
          <p:cNvSpPr>
            <a:spLocks noGrp="1"/>
          </p:cNvSpPr>
          <p:nvPr>
            <p:ph type="sldNum" sz="quarter" idx="12"/>
          </p:nvPr>
        </p:nvSpPr>
        <p:spPr/>
        <p:txBody>
          <a:bodyPr/>
          <a:lstStyle/>
          <a:p>
            <a:fld id="{FAEF9944-A4F6-4C59-AEBD-678D6480B8EA}" type="slidenum">
              <a:rPr lang="en-US" smtClean="0"/>
              <a:t>2</a:t>
            </a:fld>
            <a:endParaRPr lang="en-US" dirty="0"/>
          </a:p>
        </p:txBody>
      </p:sp>
    </p:spTree>
    <p:extLst>
      <p:ext uri="{BB962C8B-B14F-4D97-AF65-F5344CB8AC3E}">
        <p14:creationId xmlns:p14="http://schemas.microsoft.com/office/powerpoint/2010/main" val="3540100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3AF26-BACA-45D5-96E7-97C5F49A6AB6}"/>
              </a:ext>
            </a:extLst>
          </p:cNvPr>
          <p:cNvSpPr>
            <a:spLocks noGrp="1"/>
          </p:cNvSpPr>
          <p:nvPr>
            <p:ph type="title"/>
          </p:nvPr>
        </p:nvSpPr>
        <p:spPr/>
        <p:txBody>
          <a:bodyPr>
            <a:normAutofit fontScale="90000"/>
          </a:bodyPr>
          <a:lstStyle/>
          <a:p>
            <a:r>
              <a:rPr lang="en-GB" dirty="0"/>
              <a:t>Lessons Learnt from the DD programming in Nigeria</a:t>
            </a:r>
          </a:p>
        </p:txBody>
      </p:sp>
      <p:sp>
        <p:nvSpPr>
          <p:cNvPr id="3" name="Content Placeholder 2">
            <a:extLst>
              <a:ext uri="{FF2B5EF4-FFF2-40B4-BE49-F238E27FC236}">
                <a16:creationId xmlns:a16="http://schemas.microsoft.com/office/drawing/2014/main" id="{50027B95-97AB-45F4-8EB8-E2BFF9E38286}"/>
              </a:ext>
            </a:extLst>
          </p:cNvPr>
          <p:cNvSpPr>
            <a:spLocks noGrp="1"/>
          </p:cNvSpPr>
          <p:nvPr>
            <p:ph idx="1"/>
          </p:nvPr>
        </p:nvSpPr>
        <p:spPr>
          <a:xfrm>
            <a:off x="1004341" y="2503357"/>
            <a:ext cx="10388184" cy="3762531"/>
          </a:xfrm>
        </p:spPr>
        <p:txBody>
          <a:bodyPr>
            <a:normAutofit/>
          </a:bodyPr>
          <a:lstStyle/>
          <a:p>
            <a:endParaRPr lang="en-GB" sz="2000" dirty="0"/>
          </a:p>
          <a:p>
            <a:endParaRPr lang="en-GB" sz="2000" dirty="0"/>
          </a:p>
        </p:txBody>
      </p:sp>
      <p:sp>
        <p:nvSpPr>
          <p:cNvPr id="5" name="Slide Number Placeholder 4"/>
          <p:cNvSpPr>
            <a:spLocks noGrp="1"/>
          </p:cNvSpPr>
          <p:nvPr>
            <p:ph type="sldNum" sz="quarter" idx="12"/>
          </p:nvPr>
        </p:nvSpPr>
        <p:spPr/>
        <p:txBody>
          <a:bodyPr/>
          <a:lstStyle/>
          <a:p>
            <a:fld id="{FAEF9944-A4F6-4C59-AEBD-678D6480B8EA}" type="slidenum">
              <a:rPr lang="en-US" smtClean="0"/>
              <a:t>20</a:t>
            </a:fld>
            <a:endParaRPr lang="en-US" dirty="0"/>
          </a:p>
        </p:txBody>
      </p:sp>
      <p:sp>
        <p:nvSpPr>
          <p:cNvPr id="4" name="Rectangle 3">
            <a:extLst>
              <a:ext uri="{FF2B5EF4-FFF2-40B4-BE49-F238E27FC236}">
                <a16:creationId xmlns:a16="http://schemas.microsoft.com/office/drawing/2014/main" id="{81AF4A34-2FEB-479E-8F0C-BB83E3F3B89A}"/>
              </a:ext>
            </a:extLst>
          </p:cNvPr>
          <p:cNvSpPr/>
          <p:nvPr/>
        </p:nvSpPr>
        <p:spPr>
          <a:xfrm>
            <a:off x="738123" y="2376032"/>
            <a:ext cx="10699930" cy="4154984"/>
          </a:xfrm>
          <a:prstGeom prst="rect">
            <a:avLst/>
          </a:prstGeom>
        </p:spPr>
        <p:txBody>
          <a:bodyPr wrap="square">
            <a:spAutoFit/>
          </a:bodyPr>
          <a:lstStyle/>
          <a:p>
            <a:pPr marL="457200" indent="-457200">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Data Issues are still prevalent</a:t>
            </a:r>
          </a:p>
          <a:p>
            <a:pPr marL="914400" lvl="1" indent="-457200">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Geographic disparities and diversities in Nigeria is important to the creation and reaping of demographic dividends</a:t>
            </a:r>
          </a:p>
          <a:p>
            <a:pPr marL="1371600" lvl="2" indent="-457200">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Gap in population projection estimates by different States of the country </a:t>
            </a:r>
          </a:p>
          <a:p>
            <a:pPr marL="914400" lvl="1" indent="-457200">
              <a:buFont typeface="Arial" panose="020B0604020202020204" pitchFamily="34" charset="0"/>
              <a:buChar char="•"/>
            </a:pPr>
            <a:r>
              <a:rPr lang="en-GB" sz="2200" dirty="0">
                <a:latin typeface="Calibri" panose="020F0502020204030204" pitchFamily="34" charset="0"/>
                <a:ea typeface="Calibri" panose="020F0502020204030204" pitchFamily="34" charset="0"/>
                <a:cs typeface="Calibri" panose="020F0502020204030204" pitchFamily="34" charset="0"/>
              </a:rPr>
              <a:t>While nationally representative data are generally available and reliable, States and regional data for estimating the profiles are largely unavailable making it necessary for rapid surveys in order to get the profiles</a:t>
            </a:r>
          </a:p>
          <a:p>
            <a:pPr marL="914400" lvl="1" indent="-457200">
              <a:buFont typeface="Arial" panose="020B0604020202020204" pitchFamily="34" charset="0"/>
              <a:buChar char="•"/>
            </a:pPr>
            <a:endParaRPr lang="en-GB" sz="14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GB" sz="2200" b="1" dirty="0">
                <a:latin typeface="Calibri" panose="020F0502020204030204" pitchFamily="34" charset="0"/>
                <a:ea typeface="Calibri" panose="020F0502020204030204" pitchFamily="34" charset="0"/>
                <a:cs typeface="Calibri" panose="020F0502020204030204" pitchFamily="34" charset="0"/>
              </a:rPr>
              <a:t>Demographic Dividend is Multisectoral and multidisciplinary in content and understanding</a:t>
            </a:r>
          </a:p>
          <a:p>
            <a:pPr lvl="1">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To fully reap demographic dividend, institutions, policy makers and academics must work out of silos and collaborate so that they exploit their various strengths</a:t>
            </a:r>
          </a:p>
        </p:txBody>
      </p:sp>
    </p:spTree>
    <p:extLst>
      <p:ext uri="{BB962C8B-B14F-4D97-AF65-F5344CB8AC3E}">
        <p14:creationId xmlns:p14="http://schemas.microsoft.com/office/powerpoint/2010/main" val="196986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69C53-C271-4784-8318-B3572666F825}"/>
              </a:ext>
            </a:extLst>
          </p:cNvPr>
          <p:cNvSpPr>
            <a:spLocks noGrp="1"/>
          </p:cNvSpPr>
          <p:nvPr>
            <p:ph type="title"/>
          </p:nvPr>
        </p:nvSpPr>
        <p:spPr/>
        <p:txBody>
          <a:bodyPr>
            <a:normAutofit fontScale="90000"/>
          </a:bodyPr>
          <a:lstStyle/>
          <a:p>
            <a:r>
              <a:rPr lang="en-GB" b="1" dirty="0"/>
              <a:t>Lessons Learnt from the DD programming</a:t>
            </a:r>
            <a:endParaRPr lang="en-GB" dirty="0"/>
          </a:p>
        </p:txBody>
      </p:sp>
      <p:sp>
        <p:nvSpPr>
          <p:cNvPr id="3" name="Content Placeholder 2">
            <a:extLst>
              <a:ext uri="{FF2B5EF4-FFF2-40B4-BE49-F238E27FC236}">
                <a16:creationId xmlns:a16="http://schemas.microsoft.com/office/drawing/2014/main" id="{FC100B8D-0CBA-44BA-947D-B33AD93B0943}"/>
              </a:ext>
            </a:extLst>
          </p:cNvPr>
          <p:cNvSpPr>
            <a:spLocks noGrp="1"/>
          </p:cNvSpPr>
          <p:nvPr>
            <p:ph idx="1"/>
          </p:nvPr>
        </p:nvSpPr>
        <p:spPr>
          <a:xfrm>
            <a:off x="1088020" y="2523281"/>
            <a:ext cx="10270370" cy="4080785"/>
          </a:xfrm>
        </p:spPr>
        <p:txBody>
          <a:bodyPr>
            <a:noAutofit/>
          </a:bodyPr>
          <a:lstStyle/>
          <a:p>
            <a:pPr>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The quality and magnitude of the Support ratio is key to harnessing the demographic dividend</a:t>
            </a:r>
          </a:p>
          <a:p>
            <a:pPr>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Stakeholder engagement is key</a:t>
            </a:r>
          </a:p>
          <a:p>
            <a:pPr lvl="1">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Buy – in of the relevant government stakeholders in the National Transfer Accounts estimation and results</a:t>
            </a:r>
          </a:p>
          <a:p>
            <a:pPr lvl="1">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Process of Dissemination handled by the stakeholders for more acceptability within the country</a:t>
            </a:r>
          </a:p>
          <a:p>
            <a:pPr>
              <a:spcBef>
                <a:spcPts val="0"/>
              </a:spcBef>
            </a:pPr>
            <a:r>
              <a:rPr lang="en-GB" sz="2200" b="1" dirty="0">
                <a:latin typeface="Calibri" panose="020F0502020204030204" pitchFamily="34" charset="0"/>
                <a:ea typeface="Calibri" panose="020F0502020204030204" pitchFamily="34" charset="0"/>
                <a:cs typeface="Calibri" panose="020F0502020204030204" pitchFamily="34" charset="0"/>
              </a:rPr>
              <a:t>Interagency rivalry should be discussed and prevented</a:t>
            </a:r>
          </a:p>
          <a:p>
            <a:pPr lvl="1">
              <a:spcBef>
                <a:spcPts val="0"/>
              </a:spcBef>
            </a:pPr>
            <a:r>
              <a:rPr lang="en-GB" sz="2200" dirty="0">
                <a:latin typeface="Calibri" panose="020F0502020204030204" pitchFamily="34" charset="0"/>
                <a:ea typeface="Calibri" panose="020F0502020204030204" pitchFamily="34" charset="0"/>
                <a:cs typeface="Calibri" panose="020F0502020204030204" pitchFamily="34" charset="0"/>
              </a:rPr>
              <a:t>Buy-in for the institutionalisation of the Demographic dividend estimation, monitoring, and process of reaping the benefits </a:t>
            </a:r>
          </a:p>
        </p:txBody>
      </p:sp>
      <p:sp>
        <p:nvSpPr>
          <p:cNvPr id="4" name="Slide Number Placeholder 3"/>
          <p:cNvSpPr>
            <a:spLocks noGrp="1"/>
          </p:cNvSpPr>
          <p:nvPr>
            <p:ph type="sldNum" sz="quarter" idx="12"/>
          </p:nvPr>
        </p:nvSpPr>
        <p:spPr/>
        <p:txBody>
          <a:bodyPr/>
          <a:lstStyle/>
          <a:p>
            <a:fld id="{FAEF9944-A4F6-4C59-AEBD-678D6480B8EA}" type="slidenum">
              <a:rPr lang="en-US" smtClean="0"/>
              <a:t>21</a:t>
            </a:fld>
            <a:endParaRPr lang="en-US" dirty="0"/>
          </a:p>
        </p:txBody>
      </p:sp>
    </p:spTree>
    <p:extLst>
      <p:ext uri="{BB962C8B-B14F-4D97-AF65-F5344CB8AC3E}">
        <p14:creationId xmlns:p14="http://schemas.microsoft.com/office/powerpoint/2010/main" val="95980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Georgia" charset="0"/>
                <a:ea typeface="ＭＳ Ｐゴシック" charset="0"/>
                <a:cs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pPr fontAlgn="base">
              <a:spcBef>
                <a:spcPct val="0"/>
              </a:spcBef>
              <a:spcAft>
                <a:spcPct val="0"/>
              </a:spcAft>
            </a:pPr>
            <a:fld id="{12228C47-14E6-944E-B14D-68769B8F8673}" type="slidenum">
              <a:rPr lang="en-GB">
                <a:solidFill>
                  <a:srgbClr val="FFFFFF"/>
                </a:solidFill>
              </a:rPr>
              <a:pPr fontAlgn="base">
                <a:spcBef>
                  <a:spcPct val="0"/>
                </a:spcBef>
                <a:spcAft>
                  <a:spcPct val="0"/>
                </a:spcAft>
              </a:pPr>
              <a:t>22</a:t>
            </a:fld>
            <a:endParaRPr lang="en-GB">
              <a:solidFill>
                <a:srgbClr val="FFFFFF"/>
              </a:solidFill>
            </a:endParaRPr>
          </a:p>
        </p:txBody>
      </p:sp>
      <p:pic>
        <p:nvPicPr>
          <p:cNvPr id="54274" name="Picture 3" descr="Poor child pi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44243" y="-182548"/>
            <a:ext cx="5688515" cy="7223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a:extLst>
              <a:ext uri="{FF2B5EF4-FFF2-40B4-BE49-F238E27FC236}">
                <a16:creationId xmlns:a16="http://schemas.microsoft.com/office/drawing/2014/main" id="{6BAD4B4B-0B6D-48A7-9357-E00E0066AE65}"/>
              </a:ext>
            </a:extLst>
          </p:cNvPr>
          <p:cNvSpPr txBox="1"/>
          <p:nvPr/>
        </p:nvSpPr>
        <p:spPr>
          <a:xfrm>
            <a:off x="9432758" y="53914"/>
            <a:ext cx="2759242" cy="1338828"/>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defRPr/>
            </a:pPr>
            <a:r>
              <a:rPr lang="en-GB" sz="4050" b="1" dirty="0">
                <a:latin typeface="Agency FB" panose="020B0503020202020204" pitchFamily="34" charset="0"/>
              </a:rPr>
              <a:t>Thank you for your attention</a:t>
            </a:r>
            <a:endParaRPr lang="en-US" sz="4050" b="1" dirty="0">
              <a:latin typeface="Agency FB" panose="020B0503020202020204" pitchFamily="34" charset="0"/>
            </a:endParaRPr>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336" y="3954971"/>
            <a:ext cx="1742506" cy="1921606"/>
          </a:xfrm>
          <a:prstGeom prst="rect">
            <a:avLst/>
          </a:prstGeom>
          <a:noFill/>
          <a:ln>
            <a:noFill/>
          </a:ln>
        </p:spPr>
      </p:pic>
      <p:sp>
        <p:nvSpPr>
          <p:cNvPr id="2" name="Rectangle 1"/>
          <p:cNvSpPr/>
          <p:nvPr/>
        </p:nvSpPr>
        <p:spPr>
          <a:xfrm>
            <a:off x="0" y="5876577"/>
            <a:ext cx="3833247" cy="981423"/>
          </a:xfrm>
          <a:prstGeom prst="rect">
            <a:avLst/>
          </a:prstGeom>
          <a:solidFill>
            <a:srgbClr val="00B0F0"/>
          </a:solidFill>
        </p:spPr>
        <p:txBody>
          <a:bodyPr wrap="square">
            <a:spAutoFit/>
          </a:bodyPr>
          <a:lstStyle/>
          <a:p>
            <a:pPr algn="ctr">
              <a:lnSpc>
                <a:spcPct val="107000"/>
              </a:lnSpc>
              <a:spcAft>
                <a:spcPts val="0"/>
              </a:spcAft>
            </a:pPr>
            <a:r>
              <a:rPr lang="en-GB" b="1" dirty="0">
                <a:solidFill>
                  <a:schemeClr val="accent4">
                    <a:lumMod val="20000"/>
                    <a:lumOff val="80000"/>
                  </a:schemeClr>
                </a:solidFill>
                <a:latin typeface="Calibri" panose="020F0502020204030204" pitchFamily="34" charset="0"/>
                <a:ea typeface="Calibri" panose="020F0502020204030204" pitchFamily="34" charset="0"/>
                <a:cs typeface="Calibri" panose="020F0502020204030204" pitchFamily="34" charset="0"/>
              </a:rPr>
              <a:t>Health Policy Training And Research Programme (HPTRP)</a:t>
            </a:r>
          </a:p>
          <a:p>
            <a:pPr algn="ctr">
              <a:lnSpc>
                <a:spcPct val="107000"/>
              </a:lnSpc>
              <a:spcAft>
                <a:spcPts val="0"/>
              </a:spcAft>
            </a:pPr>
            <a:r>
              <a:rPr lang="en-GB" b="1" dirty="0">
                <a:solidFill>
                  <a:schemeClr val="accent4">
                    <a:lumMod val="20000"/>
                    <a:lumOff val="80000"/>
                  </a:schemeClr>
                </a:solidFill>
                <a:latin typeface="Calibri" panose="020F0502020204030204" pitchFamily="34" charset="0"/>
                <a:ea typeface="Calibri" panose="020F0502020204030204" pitchFamily="34" charset="0"/>
                <a:cs typeface="Calibri" panose="020F0502020204030204" pitchFamily="34" charset="0"/>
              </a:rPr>
              <a:t>University of Ibadan, Nigeria </a:t>
            </a:r>
            <a:endParaRPr lang="en-GB" dirty="0">
              <a:solidFill>
                <a:schemeClr val="accent4">
                  <a:lumMod val="20000"/>
                  <a:lumOff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967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92D1-4E90-41FB-96C4-AB9EF0C9FDDD}"/>
              </a:ext>
            </a:extLst>
          </p:cNvPr>
          <p:cNvSpPr>
            <a:spLocks noGrp="1"/>
          </p:cNvSpPr>
          <p:nvPr>
            <p:ph type="title"/>
          </p:nvPr>
        </p:nvSpPr>
        <p:spPr>
          <a:xfrm>
            <a:off x="174885" y="38379"/>
            <a:ext cx="12017115" cy="795339"/>
          </a:xfrm>
          <a:solidFill>
            <a:schemeClr val="accent1">
              <a:lumMod val="40000"/>
              <a:lumOff val="60000"/>
            </a:schemeClr>
          </a:solidFill>
        </p:spPr>
        <p:txBody>
          <a:bodyPr>
            <a:noAutofit/>
          </a:bodyPr>
          <a:lstStyle/>
          <a:p>
            <a:r>
              <a:rPr lang="en-GB" sz="2800" b="1" dirty="0">
                <a:latin typeface="Calibri" panose="020F0502020204030204" pitchFamily="34" charset="0"/>
              </a:rPr>
              <a:t>African Union’s Agenda 2063: Four pillars in AU Roadmap on Demographic Dividend, 2017</a:t>
            </a:r>
          </a:p>
        </p:txBody>
      </p:sp>
      <p:pic>
        <p:nvPicPr>
          <p:cNvPr id="4" name="Content Placeholder 3">
            <a:extLst>
              <a:ext uri="{FF2B5EF4-FFF2-40B4-BE49-F238E27FC236}">
                <a16:creationId xmlns:a16="http://schemas.microsoft.com/office/drawing/2014/main" id="{99FE2BF5-0F13-4BC0-BE86-09141DA850D5}"/>
              </a:ext>
            </a:extLst>
          </p:cNvPr>
          <p:cNvPicPr>
            <a:picLocks noGrp="1" noChangeAspect="1"/>
          </p:cNvPicPr>
          <p:nvPr>
            <p:ph idx="1"/>
          </p:nvPr>
        </p:nvPicPr>
        <p:blipFill>
          <a:blip r:embed="rId2"/>
          <a:stretch>
            <a:fillRect/>
          </a:stretch>
        </p:blipFill>
        <p:spPr>
          <a:xfrm>
            <a:off x="4581245" y="2285999"/>
            <a:ext cx="3029510" cy="331787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a:t>
            </a:fld>
            <a:endParaRPr lang="en-US" dirty="0"/>
          </a:p>
        </p:txBody>
      </p:sp>
      <p:pic>
        <p:nvPicPr>
          <p:cNvPr id="5" name="Picture 4">
            <a:extLst>
              <a:ext uri="{FF2B5EF4-FFF2-40B4-BE49-F238E27FC236}">
                <a16:creationId xmlns:a16="http://schemas.microsoft.com/office/drawing/2014/main" id="{5B3A9A10-F6BF-4FB7-A22E-9AC62D4E06B0}"/>
              </a:ext>
            </a:extLst>
          </p:cNvPr>
          <p:cNvPicPr>
            <a:picLocks noChangeAspect="1"/>
          </p:cNvPicPr>
          <p:nvPr/>
        </p:nvPicPr>
        <p:blipFill>
          <a:blip r:embed="rId3"/>
          <a:stretch>
            <a:fillRect/>
          </a:stretch>
        </p:blipFill>
        <p:spPr>
          <a:xfrm>
            <a:off x="174886" y="1124743"/>
            <a:ext cx="11753762" cy="5758125"/>
          </a:xfrm>
          <a:prstGeom prst="rect">
            <a:avLst/>
          </a:prstGeom>
          <a:solidFill>
            <a:srgbClr val="7030A0"/>
          </a:solidFill>
          <a:ln>
            <a:solidFill>
              <a:schemeClr val="accent5">
                <a:lumMod val="75000"/>
              </a:schemeClr>
            </a:solidFill>
          </a:ln>
        </p:spPr>
      </p:pic>
    </p:spTree>
    <p:extLst>
      <p:ext uri="{BB962C8B-B14F-4D97-AF65-F5344CB8AC3E}">
        <p14:creationId xmlns:p14="http://schemas.microsoft.com/office/powerpoint/2010/main" val="107661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C703-CF8E-4027-9383-9480AADD376A}"/>
              </a:ext>
            </a:extLst>
          </p:cNvPr>
          <p:cNvSpPr>
            <a:spLocks noGrp="1"/>
          </p:cNvSpPr>
          <p:nvPr>
            <p:ph type="title"/>
          </p:nvPr>
        </p:nvSpPr>
        <p:spPr>
          <a:xfrm>
            <a:off x="1752600" y="304800"/>
            <a:ext cx="8686800" cy="685800"/>
          </a:xfrm>
          <a:solidFill>
            <a:schemeClr val="accent3">
              <a:lumMod val="20000"/>
              <a:lumOff val="80000"/>
            </a:schemeClr>
          </a:solidFill>
        </p:spPr>
        <p:txBody>
          <a:bodyPr>
            <a:noAutofit/>
          </a:bodyPr>
          <a:lstStyle/>
          <a:p>
            <a:r>
              <a:rPr lang="en-GB" sz="2500" b="1" dirty="0"/>
              <a:t>Thematic Pillars in the Nigerian Demographic Dividend Roadmap, 2017</a:t>
            </a:r>
            <a:endParaRPr lang="en-NG" sz="2500" dirty="0"/>
          </a:p>
        </p:txBody>
      </p:sp>
      <p:pic>
        <p:nvPicPr>
          <p:cNvPr id="4" name="Content Placeholder 3">
            <a:extLst>
              <a:ext uri="{FF2B5EF4-FFF2-40B4-BE49-F238E27FC236}">
                <a16:creationId xmlns:a16="http://schemas.microsoft.com/office/drawing/2014/main" id="{6DBD1675-1E2A-4DBB-9048-3A9E084656C5}"/>
              </a:ext>
            </a:extLst>
          </p:cNvPr>
          <p:cNvPicPr>
            <a:picLocks noGrp="1" noChangeAspect="1"/>
          </p:cNvPicPr>
          <p:nvPr>
            <p:ph idx="1"/>
          </p:nvPr>
        </p:nvPicPr>
        <p:blipFill>
          <a:blip r:embed="rId2"/>
          <a:stretch>
            <a:fillRect/>
          </a:stretch>
        </p:blipFill>
        <p:spPr>
          <a:xfrm>
            <a:off x="1981201" y="1143000"/>
            <a:ext cx="8305799" cy="5410200"/>
          </a:xfrm>
          <a:prstGeom prst="rect">
            <a:avLst/>
          </a:prstGeom>
        </p:spPr>
      </p:pic>
    </p:spTree>
    <p:extLst>
      <p:ext uri="{BB962C8B-B14F-4D97-AF65-F5344CB8AC3E}">
        <p14:creationId xmlns:p14="http://schemas.microsoft.com/office/powerpoint/2010/main" val="12570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FA368-DB0F-4E09-8B81-647D6840D731}"/>
              </a:ext>
            </a:extLst>
          </p:cNvPr>
          <p:cNvSpPr>
            <a:spLocks noGrp="1"/>
          </p:cNvSpPr>
          <p:nvPr>
            <p:ph type="title"/>
          </p:nvPr>
        </p:nvSpPr>
        <p:spPr>
          <a:xfrm>
            <a:off x="838200" y="18255"/>
            <a:ext cx="10515600" cy="1325563"/>
          </a:xfrm>
        </p:spPr>
        <p:txBody>
          <a:bodyPr/>
          <a:lstStyle/>
          <a:p>
            <a:r>
              <a:rPr lang="en-GB" b="1" dirty="0"/>
              <a:t>Key DD Stakeholders</a:t>
            </a:r>
            <a:endParaRPr lang="en-NG" b="1" dirty="0"/>
          </a:p>
        </p:txBody>
      </p:sp>
      <p:sp>
        <p:nvSpPr>
          <p:cNvPr id="3" name="Content Placeholder 2">
            <a:extLst>
              <a:ext uri="{FF2B5EF4-FFF2-40B4-BE49-F238E27FC236}">
                <a16:creationId xmlns:a16="http://schemas.microsoft.com/office/drawing/2014/main" id="{BCEE7429-0636-42F3-9C12-7EC5EC3525C7}"/>
              </a:ext>
            </a:extLst>
          </p:cNvPr>
          <p:cNvSpPr>
            <a:spLocks noGrp="1"/>
          </p:cNvSpPr>
          <p:nvPr>
            <p:ph idx="1"/>
          </p:nvPr>
        </p:nvSpPr>
        <p:spPr/>
        <p:txBody>
          <a:bodyPr/>
          <a:lstStyle/>
          <a:p>
            <a:endParaRPr lang="en-NG"/>
          </a:p>
        </p:txBody>
      </p:sp>
      <p:graphicFrame>
        <p:nvGraphicFramePr>
          <p:cNvPr id="4" name="Diagram 3">
            <a:extLst>
              <a:ext uri="{FF2B5EF4-FFF2-40B4-BE49-F238E27FC236}">
                <a16:creationId xmlns:a16="http://schemas.microsoft.com/office/drawing/2014/main" id="{2A29D067-7B71-4D5C-A481-AE353CED075A}"/>
              </a:ext>
            </a:extLst>
          </p:cNvPr>
          <p:cNvGraphicFramePr/>
          <p:nvPr>
            <p:extLst>
              <p:ext uri="{D42A27DB-BD31-4B8C-83A1-F6EECF244321}">
                <p14:modId xmlns:p14="http://schemas.microsoft.com/office/powerpoint/2010/main" val="2320230789"/>
              </p:ext>
            </p:extLst>
          </p:nvPr>
        </p:nvGraphicFramePr>
        <p:xfrm>
          <a:off x="468351" y="981306"/>
          <a:ext cx="11396547" cy="572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7463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A5EBE-FBE1-40BF-A0D3-629E69AC8960}"/>
              </a:ext>
            </a:extLst>
          </p:cNvPr>
          <p:cNvSpPr>
            <a:spLocks noGrp="1"/>
          </p:cNvSpPr>
          <p:nvPr>
            <p:ph type="title"/>
          </p:nvPr>
        </p:nvSpPr>
        <p:spPr>
          <a:xfrm>
            <a:off x="1170878" y="0"/>
            <a:ext cx="10058400" cy="1371600"/>
          </a:xfrm>
        </p:spPr>
        <p:txBody>
          <a:bodyPr/>
          <a:lstStyle/>
          <a:p>
            <a:r>
              <a:rPr lang="en-GB" b="1" dirty="0"/>
              <a:t>Steps in the production of DD </a:t>
            </a:r>
            <a:endParaRPr lang="en-NG" b="1" dirty="0"/>
          </a:p>
        </p:txBody>
      </p:sp>
      <p:sp>
        <p:nvSpPr>
          <p:cNvPr id="3" name="Content Placeholder 2">
            <a:extLst>
              <a:ext uri="{FF2B5EF4-FFF2-40B4-BE49-F238E27FC236}">
                <a16:creationId xmlns:a16="http://schemas.microsoft.com/office/drawing/2014/main" id="{DDF273AC-A412-460D-A45C-7DED2204DB67}"/>
              </a:ext>
            </a:extLst>
          </p:cNvPr>
          <p:cNvSpPr>
            <a:spLocks noGrp="1"/>
          </p:cNvSpPr>
          <p:nvPr>
            <p:ph idx="1"/>
          </p:nvPr>
        </p:nvSpPr>
        <p:spPr/>
        <p:txBody>
          <a:bodyPr/>
          <a:lstStyle/>
          <a:p>
            <a:endParaRPr lang="en-NG"/>
          </a:p>
        </p:txBody>
      </p:sp>
      <p:graphicFrame>
        <p:nvGraphicFramePr>
          <p:cNvPr id="4" name="Diagram 3">
            <a:extLst>
              <a:ext uri="{FF2B5EF4-FFF2-40B4-BE49-F238E27FC236}">
                <a16:creationId xmlns:a16="http://schemas.microsoft.com/office/drawing/2014/main" id="{78B47E14-AD25-4063-BEC4-1E6FE9399EC8}"/>
              </a:ext>
            </a:extLst>
          </p:cNvPr>
          <p:cNvGraphicFramePr/>
          <p:nvPr/>
        </p:nvGraphicFramePr>
        <p:xfrm>
          <a:off x="490654" y="1449659"/>
          <a:ext cx="11418848" cy="5073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243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433610" cy="1560716"/>
          </a:xfrm>
        </p:spPr>
        <p:txBody>
          <a:bodyPr>
            <a:normAutofit/>
          </a:bodyPr>
          <a:lstStyle/>
          <a:p>
            <a:r>
              <a:rPr lang="en-GB" sz="3200" b="1" dirty="0"/>
              <a:t>Programming Steps for Achieving a DD Policy Framework</a:t>
            </a:r>
            <a:endParaRPr lang="en-GB"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56589058"/>
              </p:ext>
            </p:extLst>
          </p:nvPr>
        </p:nvGraphicFramePr>
        <p:xfrm>
          <a:off x="1386348" y="1327598"/>
          <a:ext cx="10805652" cy="4410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0" y="0"/>
            <a:ext cx="1884348" cy="604269"/>
          </a:xfrm>
        </p:spPr>
        <p:txBody>
          <a:bodyPr/>
          <a:lstStyle/>
          <a:p>
            <a:fld id="{FAEF9944-A4F6-4C59-AEBD-678D6480B8EA}" type="slidenum">
              <a:rPr lang="en-US" smtClean="0"/>
              <a:t>7</a:t>
            </a:fld>
            <a:endParaRPr lang="en-US" dirty="0"/>
          </a:p>
        </p:txBody>
      </p:sp>
      <p:sp>
        <p:nvSpPr>
          <p:cNvPr id="6" name="Right Arrow 5"/>
          <p:cNvSpPr/>
          <p:nvPr/>
        </p:nvSpPr>
        <p:spPr>
          <a:xfrm>
            <a:off x="0" y="5971663"/>
            <a:ext cx="1386348" cy="886338"/>
          </a:xfrm>
          <a:prstGeom prst="righ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8990" y="6209071"/>
            <a:ext cx="1253610" cy="461665"/>
          </a:xfrm>
          <a:prstGeom prst="rect">
            <a:avLst/>
          </a:prstGeom>
          <a:solidFill>
            <a:srgbClr val="00B050"/>
          </a:solidFill>
        </p:spPr>
        <p:txBody>
          <a:bodyPr wrap="square" rtlCol="0">
            <a:spAutoFit/>
          </a:bodyPr>
          <a:lstStyle/>
          <a:p>
            <a:r>
              <a:rPr lang="en-GB" sz="2400" b="1" dirty="0">
                <a:solidFill>
                  <a:schemeClr val="bg1">
                    <a:lumMod val="85000"/>
                  </a:schemeClr>
                </a:solidFill>
              </a:rPr>
              <a:t>Outputs</a:t>
            </a:r>
          </a:p>
        </p:txBody>
      </p:sp>
      <p:sp>
        <p:nvSpPr>
          <p:cNvPr id="8" name="TextBox 7"/>
          <p:cNvSpPr txBox="1"/>
          <p:nvPr/>
        </p:nvSpPr>
        <p:spPr>
          <a:xfrm>
            <a:off x="8992265" y="5812061"/>
            <a:ext cx="3199735" cy="1015663"/>
          </a:xfrm>
          <a:prstGeom prst="rect">
            <a:avLst/>
          </a:prstGeom>
          <a:solidFill>
            <a:schemeClr val="accent6">
              <a:lumMod val="75000"/>
            </a:schemeClr>
          </a:solidFill>
          <a:ln w="38100">
            <a:solidFill>
              <a:srgbClr val="C00000"/>
            </a:solidFill>
          </a:ln>
        </p:spPr>
        <p:txBody>
          <a:bodyPr wrap="square" rtlCol="0">
            <a:spAutoFit/>
          </a:bodyPr>
          <a:lstStyle/>
          <a:p>
            <a:r>
              <a:rPr lang="en-GB" sz="2000" b="1" dirty="0">
                <a:solidFill>
                  <a:schemeClr val="bg2">
                    <a:lumMod val="90000"/>
                  </a:schemeClr>
                </a:solidFill>
              </a:rPr>
              <a:t>Demographic Dividend Monitoring Index and Observatory</a:t>
            </a:r>
          </a:p>
        </p:txBody>
      </p:sp>
      <p:sp>
        <p:nvSpPr>
          <p:cNvPr id="9" name="TextBox 8"/>
          <p:cNvSpPr txBox="1"/>
          <p:nvPr/>
        </p:nvSpPr>
        <p:spPr>
          <a:xfrm>
            <a:off x="5218802" y="5842337"/>
            <a:ext cx="3305762" cy="1015663"/>
          </a:xfrm>
          <a:prstGeom prst="rect">
            <a:avLst/>
          </a:prstGeom>
          <a:solidFill>
            <a:schemeClr val="accent6">
              <a:lumMod val="60000"/>
              <a:lumOff val="40000"/>
            </a:schemeClr>
          </a:solidFill>
          <a:ln w="38100">
            <a:solidFill>
              <a:srgbClr val="C00000"/>
            </a:solidFill>
          </a:ln>
        </p:spPr>
        <p:txBody>
          <a:bodyPr wrap="square" rtlCol="0">
            <a:spAutoFit/>
          </a:bodyPr>
          <a:lstStyle/>
          <a:p>
            <a:r>
              <a:rPr lang="en-GB" sz="2000" b="1" dirty="0"/>
              <a:t>Demographic Dividend Estimation and Profile Report</a:t>
            </a:r>
          </a:p>
          <a:p>
            <a:endParaRPr lang="en-GB" sz="2000" b="1" dirty="0">
              <a:solidFill>
                <a:schemeClr val="bg2">
                  <a:lumMod val="90000"/>
                </a:schemeClr>
              </a:solidFill>
            </a:endParaRPr>
          </a:p>
        </p:txBody>
      </p:sp>
      <p:sp>
        <p:nvSpPr>
          <p:cNvPr id="10" name="TextBox 9"/>
          <p:cNvSpPr txBox="1"/>
          <p:nvPr/>
        </p:nvSpPr>
        <p:spPr>
          <a:xfrm>
            <a:off x="1386349" y="5820317"/>
            <a:ext cx="3305762" cy="1015663"/>
          </a:xfrm>
          <a:prstGeom prst="rect">
            <a:avLst/>
          </a:prstGeom>
          <a:solidFill>
            <a:schemeClr val="accent6">
              <a:lumMod val="40000"/>
              <a:lumOff val="60000"/>
            </a:schemeClr>
          </a:solidFill>
          <a:ln w="38100">
            <a:solidFill>
              <a:srgbClr val="C00000"/>
            </a:solidFill>
          </a:ln>
        </p:spPr>
        <p:txBody>
          <a:bodyPr wrap="square" rtlCol="0">
            <a:spAutoFit/>
          </a:bodyPr>
          <a:lstStyle/>
          <a:p>
            <a:r>
              <a:rPr lang="en-GB" sz="2000" b="1" dirty="0"/>
              <a:t>Roadmap for Harnessing the Demographic Dividend</a:t>
            </a:r>
          </a:p>
          <a:p>
            <a:endParaRPr lang="en-GB" sz="2000" b="1" dirty="0"/>
          </a:p>
        </p:txBody>
      </p:sp>
      <p:sp>
        <p:nvSpPr>
          <p:cNvPr id="11" name="Right Arrow 10"/>
          <p:cNvSpPr/>
          <p:nvPr/>
        </p:nvSpPr>
        <p:spPr>
          <a:xfrm>
            <a:off x="4692110" y="5960653"/>
            <a:ext cx="526692" cy="886338"/>
          </a:xfrm>
          <a:prstGeom prst="righ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a:off x="8524564" y="5979866"/>
            <a:ext cx="526692" cy="886338"/>
          </a:xfrm>
          <a:prstGeom prst="rightArrow">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343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80">
                                          <p:stCondLst>
                                            <p:cond delay="0"/>
                                          </p:stCondLst>
                                        </p:cTn>
                                        <p:tgtEl>
                                          <p:spTgt spid="8"/>
                                        </p:tgtEl>
                                      </p:cBhvr>
                                    </p:animEffect>
                                    <p:anim calcmode="lin" valueType="num">
                                      <p:cBhvr>
                                        <p:cTn id="3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3" dur="26">
                                          <p:stCondLst>
                                            <p:cond delay="650"/>
                                          </p:stCondLst>
                                        </p:cTn>
                                        <p:tgtEl>
                                          <p:spTgt spid="8"/>
                                        </p:tgtEl>
                                      </p:cBhvr>
                                      <p:to x="100000" y="60000"/>
                                    </p:animScale>
                                    <p:animScale>
                                      <p:cBhvr>
                                        <p:cTn id="44" dur="166" decel="50000">
                                          <p:stCondLst>
                                            <p:cond delay="676"/>
                                          </p:stCondLst>
                                        </p:cTn>
                                        <p:tgtEl>
                                          <p:spTgt spid="8"/>
                                        </p:tgtEl>
                                      </p:cBhvr>
                                      <p:to x="100000" y="100000"/>
                                    </p:animScale>
                                    <p:animScale>
                                      <p:cBhvr>
                                        <p:cTn id="45" dur="26">
                                          <p:stCondLst>
                                            <p:cond delay="1312"/>
                                          </p:stCondLst>
                                        </p:cTn>
                                        <p:tgtEl>
                                          <p:spTgt spid="8"/>
                                        </p:tgtEl>
                                      </p:cBhvr>
                                      <p:to x="100000" y="80000"/>
                                    </p:animScale>
                                    <p:animScale>
                                      <p:cBhvr>
                                        <p:cTn id="46" dur="166" decel="50000">
                                          <p:stCondLst>
                                            <p:cond delay="1338"/>
                                          </p:stCondLst>
                                        </p:cTn>
                                        <p:tgtEl>
                                          <p:spTgt spid="8"/>
                                        </p:tgtEl>
                                      </p:cBhvr>
                                      <p:to x="100000" y="100000"/>
                                    </p:animScale>
                                    <p:animScale>
                                      <p:cBhvr>
                                        <p:cTn id="47" dur="26">
                                          <p:stCondLst>
                                            <p:cond delay="1642"/>
                                          </p:stCondLst>
                                        </p:cTn>
                                        <p:tgtEl>
                                          <p:spTgt spid="8"/>
                                        </p:tgtEl>
                                      </p:cBhvr>
                                      <p:to x="100000" y="90000"/>
                                    </p:animScale>
                                    <p:animScale>
                                      <p:cBhvr>
                                        <p:cTn id="48" dur="166" decel="50000">
                                          <p:stCondLst>
                                            <p:cond delay="1668"/>
                                          </p:stCondLst>
                                        </p:cTn>
                                        <p:tgtEl>
                                          <p:spTgt spid="8"/>
                                        </p:tgtEl>
                                      </p:cBhvr>
                                      <p:to x="100000" y="100000"/>
                                    </p:animScale>
                                    <p:animScale>
                                      <p:cBhvr>
                                        <p:cTn id="49" dur="26">
                                          <p:stCondLst>
                                            <p:cond delay="1808"/>
                                          </p:stCondLst>
                                        </p:cTn>
                                        <p:tgtEl>
                                          <p:spTgt spid="8"/>
                                        </p:tgtEl>
                                      </p:cBhvr>
                                      <p:to x="100000" y="95000"/>
                                    </p:animScale>
                                    <p:animScale>
                                      <p:cBhvr>
                                        <p:cTn id="5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286" y="132978"/>
            <a:ext cx="9198481" cy="1592826"/>
          </a:xfrm>
        </p:spPr>
        <p:txBody>
          <a:bodyPr>
            <a:noAutofit/>
          </a:bodyPr>
          <a:lstStyle/>
          <a:p>
            <a:r>
              <a:rPr lang="en-GB" sz="3200" b="1" dirty="0"/>
              <a:t>Steps to preparing the demographic dividend  reports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3582699"/>
              </p:ext>
            </p:extLst>
          </p:nvPr>
        </p:nvGraphicFramePr>
        <p:xfrm>
          <a:off x="1" y="1755059"/>
          <a:ext cx="12373896" cy="5102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1" y="325122"/>
            <a:ext cx="1884348" cy="604269"/>
          </a:xfrm>
        </p:spPr>
        <p:txBody>
          <a:bodyPr/>
          <a:lstStyle/>
          <a:p>
            <a:fld id="{FAEF9944-A4F6-4C59-AEBD-678D6480B8EA}" type="slidenum">
              <a:rPr lang="en-US" smtClean="0"/>
              <a:t>8</a:t>
            </a:fld>
            <a:endParaRPr lang="en-US" dirty="0"/>
          </a:p>
        </p:txBody>
      </p:sp>
    </p:spTree>
    <p:extLst>
      <p:ext uri="{BB962C8B-B14F-4D97-AF65-F5344CB8AC3E}">
        <p14:creationId xmlns:p14="http://schemas.microsoft.com/office/powerpoint/2010/main" val="69118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512" y="-94987"/>
            <a:ext cx="10535291" cy="1560716"/>
          </a:xfrm>
        </p:spPr>
        <p:txBody>
          <a:bodyPr>
            <a:normAutofit/>
          </a:bodyPr>
          <a:lstStyle/>
          <a:p>
            <a:r>
              <a:rPr lang="en-GB" sz="3200" b="1" dirty="0"/>
              <a:t>Main Outputs of the different stages of the programming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0258687"/>
              </p:ext>
            </p:extLst>
          </p:nvPr>
        </p:nvGraphicFramePr>
        <p:xfrm>
          <a:off x="783198" y="1465729"/>
          <a:ext cx="10535290" cy="5392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xfrm>
            <a:off x="-414848" y="176089"/>
            <a:ext cx="1884348" cy="604269"/>
          </a:xfrm>
        </p:spPr>
        <p:txBody>
          <a:bodyPr/>
          <a:lstStyle/>
          <a:p>
            <a:fld id="{FAEF9944-A4F6-4C59-AEBD-678D6480B8EA}" type="slidenum">
              <a:rPr lang="en-US" smtClean="0"/>
              <a:t>9</a:t>
            </a:fld>
            <a:endParaRPr lang="en-US" dirty="0"/>
          </a:p>
        </p:txBody>
      </p:sp>
    </p:spTree>
    <p:extLst>
      <p:ext uri="{BB962C8B-B14F-4D97-AF65-F5344CB8AC3E}">
        <p14:creationId xmlns:p14="http://schemas.microsoft.com/office/powerpoint/2010/main" val="20773301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6945</TotalTime>
  <Words>1600</Words>
  <Application>Microsoft Office PowerPoint</Application>
  <PresentationFormat>Widescreen</PresentationFormat>
  <Paragraphs>215</Paragraphs>
  <Slides>22</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Agency FB</vt:lpstr>
      <vt:lpstr>Arial</vt:lpstr>
      <vt:lpstr>Book Antiqua</vt:lpstr>
      <vt:lpstr>Calibri</vt:lpstr>
      <vt:lpstr>Corbel</vt:lpstr>
      <vt:lpstr>Garamond</vt:lpstr>
      <vt:lpstr>Georgia</vt:lpstr>
      <vt:lpstr>Times New Roman</vt:lpstr>
      <vt:lpstr>Wingdings</vt:lpstr>
      <vt:lpstr>Wingdings 2</vt:lpstr>
      <vt:lpstr>Organic</vt:lpstr>
      <vt:lpstr>Institutionalisation of the Demographic Dividend Programming: Lessons from Nigeria</vt:lpstr>
      <vt:lpstr>The demographic dividend cannot be achieved without conscious efforts…</vt:lpstr>
      <vt:lpstr>African Union’s Agenda 2063: Four pillars in AU Roadmap on Demographic Dividend, 2017</vt:lpstr>
      <vt:lpstr>Thematic Pillars in the Nigerian Demographic Dividend Roadmap, 2017</vt:lpstr>
      <vt:lpstr>Key DD Stakeholders</vt:lpstr>
      <vt:lpstr>Steps in the production of DD </vt:lpstr>
      <vt:lpstr>Programming Steps for Achieving a DD Policy Framework</vt:lpstr>
      <vt:lpstr>Steps to preparing the demographic dividend  reports</vt:lpstr>
      <vt:lpstr>Main Outputs of the different stages of the programming</vt:lpstr>
      <vt:lpstr>Programming the Demographic Dividend:  The Journey so far</vt:lpstr>
      <vt:lpstr>Four-Step activities in delivering the DD programming… Achievement thus far through HPTRP/UNFPA Collaboration…</vt:lpstr>
      <vt:lpstr>Domiciliation of Demographic Dividend Programming in the States of  Nigeria</vt:lpstr>
      <vt:lpstr>The Structure of the National Observatory for the DD</vt:lpstr>
      <vt:lpstr>The Structure of the National Observatory</vt:lpstr>
      <vt:lpstr>Functions of the different Committees</vt:lpstr>
      <vt:lpstr>Membership of the different Committees</vt:lpstr>
      <vt:lpstr>The Structure of the National Observatory: Domiciliation</vt:lpstr>
      <vt:lpstr>Lessons Learnt from the DD Programming</vt:lpstr>
      <vt:lpstr>Lessons Learnt from the DD Programming</vt:lpstr>
      <vt:lpstr>Lessons Learnt from the DD programming in Nigeria</vt:lpstr>
      <vt:lpstr>Lessons Learnt from the DD programming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the Demographic Dividend for Achieving the UNFPA Goals</dc:title>
  <dc:creator>Lanre Olaniyan</dc:creator>
  <cp:lastModifiedBy>Lanre Olaniyan</cp:lastModifiedBy>
  <cp:revision>147</cp:revision>
  <dcterms:created xsi:type="dcterms:W3CDTF">2021-03-04T10:56:33Z</dcterms:created>
  <dcterms:modified xsi:type="dcterms:W3CDTF">2023-02-18T07:57:51Z</dcterms:modified>
</cp:coreProperties>
</file>