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52" r:id="rId3"/>
    <p:sldId id="358" r:id="rId4"/>
    <p:sldId id="353" r:id="rId5"/>
    <p:sldId id="355" r:id="rId6"/>
    <p:sldId id="356" r:id="rId7"/>
    <p:sldId id="357" r:id="rId8"/>
    <p:sldId id="354" r:id="rId9"/>
    <p:sldId id="366" r:id="rId10"/>
    <p:sldId id="359" r:id="rId11"/>
    <p:sldId id="360" r:id="rId12"/>
    <p:sldId id="363" r:id="rId13"/>
    <p:sldId id="364" r:id="rId14"/>
    <p:sldId id="361" r:id="rId15"/>
    <p:sldId id="27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84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JPR_16may20\LCD-TRANSFER-AR_May%2016%202020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JPR_16may20\LCD-TRANSFER-AR_May%2016%202020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'Per capita Profiles-2004-2012'!$AM$2</c:f>
              <c:strCache>
                <c:ptCount val="1"/>
                <c:pt idx="0">
                  <c:v>2004-05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'Per capita Profiles-2004-2012'!$A$3:$A$93</c:f>
              <c:numCache>
                <c:formatCode>#,##0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'Per capita Profiles-2004-2012'!$AM$3:$AM$93</c:f>
              <c:numCache>
                <c:formatCode>0.0000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1.2417481169451029E-2</c:v>
                </c:pt>
                <c:pt idx="6">
                  <c:v>1.8081595387095358E-2</c:v>
                </c:pt>
                <c:pt idx="7">
                  <c:v>2.5052812885734532E-2</c:v>
                </c:pt>
                <c:pt idx="8">
                  <c:v>4.5764442862235015E-2</c:v>
                </c:pt>
                <c:pt idx="9">
                  <c:v>5.5965633766167401E-2</c:v>
                </c:pt>
                <c:pt idx="10">
                  <c:v>7.2137067779493982E-2</c:v>
                </c:pt>
                <c:pt idx="11">
                  <c:v>8.8600964655840317E-2</c:v>
                </c:pt>
                <c:pt idx="12">
                  <c:v>0.10844736676972512</c:v>
                </c:pt>
                <c:pt idx="13">
                  <c:v>0.13110727924703144</c:v>
                </c:pt>
                <c:pt idx="14">
                  <c:v>0.15747406298472993</c:v>
                </c:pt>
                <c:pt idx="15">
                  <c:v>0.19076163182551858</c:v>
                </c:pt>
                <c:pt idx="16">
                  <c:v>0.22615865752647618</c:v>
                </c:pt>
                <c:pt idx="17">
                  <c:v>0.26540105106387224</c:v>
                </c:pt>
                <c:pt idx="18">
                  <c:v>0.30735410174742356</c:v>
                </c:pt>
                <c:pt idx="19">
                  <c:v>0.3577671854348945</c:v>
                </c:pt>
                <c:pt idx="20">
                  <c:v>0.39816937113044315</c:v>
                </c:pt>
                <c:pt idx="21">
                  <c:v>0.45906793806462326</c:v>
                </c:pt>
                <c:pt idx="22">
                  <c:v>0.51308320573067012</c:v>
                </c:pt>
                <c:pt idx="23">
                  <c:v>0.56986973444177536</c:v>
                </c:pt>
                <c:pt idx="24">
                  <c:v>0.63589650942585441</c:v>
                </c:pt>
                <c:pt idx="25">
                  <c:v>0.67927920546835352</c:v>
                </c:pt>
                <c:pt idx="26">
                  <c:v>0.74004491173994347</c:v>
                </c:pt>
                <c:pt idx="27">
                  <c:v>0.78419667451344588</c:v>
                </c:pt>
                <c:pt idx="28">
                  <c:v>0.82842443017611644</c:v>
                </c:pt>
                <c:pt idx="29">
                  <c:v>0.87894863242862231</c:v>
                </c:pt>
                <c:pt idx="30">
                  <c:v>0.89561880578234665</c:v>
                </c:pt>
                <c:pt idx="31">
                  <c:v>0.92142965610564442</c:v>
                </c:pt>
                <c:pt idx="32">
                  <c:v>0.95218801207222736</c:v>
                </c:pt>
                <c:pt idx="33">
                  <c:v>0.95179135623729394</c:v>
                </c:pt>
                <c:pt idx="34">
                  <c:v>0.97555589435713019</c:v>
                </c:pt>
                <c:pt idx="35">
                  <c:v>0.97295958102474367</c:v>
                </c:pt>
                <c:pt idx="36">
                  <c:v>0.98585715785813588</c:v>
                </c:pt>
                <c:pt idx="37">
                  <c:v>1.0006443840552195</c:v>
                </c:pt>
                <c:pt idx="38">
                  <c:v>1.0191565659191395</c:v>
                </c:pt>
                <c:pt idx="39">
                  <c:v>1.0411253349904332</c:v>
                </c:pt>
                <c:pt idx="40">
                  <c:v>1.0329910306086383</c:v>
                </c:pt>
                <c:pt idx="41">
                  <c:v>1.0361786485531377</c:v>
                </c:pt>
                <c:pt idx="42">
                  <c:v>1.042395637185364</c:v>
                </c:pt>
                <c:pt idx="43">
                  <c:v>1.0266305642074547</c:v>
                </c:pt>
                <c:pt idx="44">
                  <c:v>1.0368141315484731</c:v>
                </c:pt>
                <c:pt idx="45">
                  <c:v>1.0293261241712375</c:v>
                </c:pt>
                <c:pt idx="46">
                  <c:v>1.0271298489243632</c:v>
                </c:pt>
                <c:pt idx="47">
                  <c:v>1.00494734825331</c:v>
                </c:pt>
                <c:pt idx="48">
                  <c:v>1.0180679955319976</c:v>
                </c:pt>
                <c:pt idx="49">
                  <c:v>1.0291919226137163</c:v>
                </c:pt>
                <c:pt idx="50">
                  <c:v>1.0331803480531323</c:v>
                </c:pt>
                <c:pt idx="51">
                  <c:v>1.0448331081452509</c:v>
                </c:pt>
                <c:pt idx="52">
                  <c:v>0.99803438604369243</c:v>
                </c:pt>
                <c:pt idx="53">
                  <c:v>0.9896104172172</c:v>
                </c:pt>
                <c:pt idx="54">
                  <c:v>1.0349968688883113</c:v>
                </c:pt>
                <c:pt idx="55">
                  <c:v>1.0249468250887432</c:v>
                </c:pt>
                <c:pt idx="56">
                  <c:v>1.0137376958470001</c:v>
                </c:pt>
                <c:pt idx="57">
                  <c:v>0.98543354478856748</c:v>
                </c:pt>
                <c:pt idx="58">
                  <c:v>0.97381907146297209</c:v>
                </c:pt>
                <c:pt idx="59">
                  <c:v>0.96260783838045905</c:v>
                </c:pt>
                <c:pt idx="60">
                  <c:v>0.40726641615790155</c:v>
                </c:pt>
                <c:pt idx="61">
                  <c:v>0.39416725886370346</c:v>
                </c:pt>
                <c:pt idx="62">
                  <c:v>0.38767486104430371</c:v>
                </c:pt>
                <c:pt idx="63">
                  <c:v>0.35998043324737661</c:v>
                </c:pt>
                <c:pt idx="64">
                  <c:v>0.35157040372885517</c:v>
                </c:pt>
                <c:pt idx="65">
                  <c:v>0.3143017951246137</c:v>
                </c:pt>
                <c:pt idx="66">
                  <c:v>0.30385533841007623</c:v>
                </c:pt>
                <c:pt idx="67">
                  <c:v>0.26128669731499904</c:v>
                </c:pt>
                <c:pt idx="68">
                  <c:v>0.24135065248110171</c:v>
                </c:pt>
                <c:pt idx="69">
                  <c:v>0.21468921596892898</c:v>
                </c:pt>
                <c:pt idx="70">
                  <c:v>0.21720548252167032</c:v>
                </c:pt>
                <c:pt idx="71">
                  <c:v>0.19818380091795418</c:v>
                </c:pt>
                <c:pt idx="72">
                  <c:v>0.20623110868020186</c:v>
                </c:pt>
                <c:pt idx="73">
                  <c:v>0.19197249374580022</c:v>
                </c:pt>
                <c:pt idx="74">
                  <c:v>0.18464147496353747</c:v>
                </c:pt>
                <c:pt idx="75">
                  <c:v>0.15958678255175468</c:v>
                </c:pt>
                <c:pt idx="76">
                  <c:v>0.14845703676811239</c:v>
                </c:pt>
                <c:pt idx="77">
                  <c:v>0.12094170739295823</c:v>
                </c:pt>
                <c:pt idx="78">
                  <c:v>0.12345046057492688</c:v>
                </c:pt>
                <c:pt idx="79">
                  <c:v>0.10973101738299848</c:v>
                </c:pt>
                <c:pt idx="80">
                  <c:v>0.10114485274521069</c:v>
                </c:pt>
                <c:pt idx="81">
                  <c:v>8.4406954148662935E-2</c:v>
                </c:pt>
                <c:pt idx="82">
                  <c:v>7.7805329534500076E-2</c:v>
                </c:pt>
                <c:pt idx="83">
                  <c:v>6.7632529533191502E-2</c:v>
                </c:pt>
                <c:pt idx="84">
                  <c:v>6.1540133686150932E-2</c:v>
                </c:pt>
                <c:pt idx="85">
                  <c:v>7.9149225983257063E-2</c:v>
                </c:pt>
                <c:pt idx="86">
                  <c:v>8.178639126477949E-2</c:v>
                </c:pt>
                <c:pt idx="87">
                  <c:v>7.7571605441838068E-2</c:v>
                </c:pt>
                <c:pt idx="88">
                  <c:v>5.6880440117517667E-2</c:v>
                </c:pt>
                <c:pt idx="89">
                  <c:v>5.2050492225938418E-2</c:v>
                </c:pt>
                <c:pt idx="90">
                  <c:v>4.7385815320163803E-2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86-497B-9BF3-EB4C57703DB8}"/>
            </c:ext>
          </c:extLst>
        </c:ser>
        <c:ser>
          <c:idx val="1"/>
          <c:order val="1"/>
          <c:tx>
            <c:strRef>
              <c:f>'Per capita Profiles-2004-2012'!$M$2</c:f>
              <c:strCache>
                <c:ptCount val="1"/>
                <c:pt idx="0">
                  <c:v>2011-12</c:v>
                </c:pt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'Per capita Profiles-2004-2012'!$A$3:$A$93</c:f>
              <c:numCache>
                <c:formatCode>#,##0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'Per capita Profiles-2004-2012'!$M$3:$M$93</c:f>
              <c:numCache>
                <c:formatCode>0.00000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2.7226412875703924E-2</c:v>
                </c:pt>
                <c:pt idx="10">
                  <c:v>6.1926944289461883E-2</c:v>
                </c:pt>
                <c:pt idx="11">
                  <c:v>0.15233113226228093</c:v>
                </c:pt>
                <c:pt idx="12">
                  <c:v>0.20343618442300621</c:v>
                </c:pt>
                <c:pt idx="13">
                  <c:v>0.25291661197181997</c:v>
                </c:pt>
                <c:pt idx="14">
                  <c:v>0.30051094114455179</c:v>
                </c:pt>
                <c:pt idx="15">
                  <c:v>0.3535217444757851</c:v>
                </c:pt>
                <c:pt idx="16">
                  <c:v>0.39898848923946717</c:v>
                </c:pt>
                <c:pt idx="17">
                  <c:v>0.45501590364254818</c:v>
                </c:pt>
                <c:pt idx="18">
                  <c:v>0.47138112210453209</c:v>
                </c:pt>
                <c:pt idx="19">
                  <c:v>0.50967057565303375</c:v>
                </c:pt>
                <c:pt idx="20">
                  <c:v>0.55374711684570233</c:v>
                </c:pt>
                <c:pt idx="21">
                  <c:v>0.61972975337552627</c:v>
                </c:pt>
                <c:pt idx="22">
                  <c:v>0.70232529804107768</c:v>
                </c:pt>
                <c:pt idx="23">
                  <c:v>0.75124944111457059</c:v>
                </c:pt>
                <c:pt idx="24">
                  <c:v>0.80106045268567805</c:v>
                </c:pt>
                <c:pt idx="25">
                  <c:v>0.84709355842651235</c:v>
                </c:pt>
                <c:pt idx="26">
                  <c:v>0.86601823310456227</c:v>
                </c:pt>
                <c:pt idx="27">
                  <c:v>0.90351597229916836</c:v>
                </c:pt>
                <c:pt idx="28">
                  <c:v>0.91381708428836594</c:v>
                </c:pt>
                <c:pt idx="29">
                  <c:v>0.93359792202762171</c:v>
                </c:pt>
                <c:pt idx="30">
                  <c:v>0.92914519178502597</c:v>
                </c:pt>
                <c:pt idx="31">
                  <c:v>0.93455083556610963</c:v>
                </c:pt>
                <c:pt idx="32">
                  <c:v>0.94287465231406697</c:v>
                </c:pt>
                <c:pt idx="33">
                  <c:v>0.93152325164478467</c:v>
                </c:pt>
                <c:pt idx="34">
                  <c:v>0.91233230545548849</c:v>
                </c:pt>
                <c:pt idx="35">
                  <c:v>0.94056498664287591</c:v>
                </c:pt>
                <c:pt idx="36">
                  <c:v>0.93479914224144089</c:v>
                </c:pt>
                <c:pt idx="37">
                  <c:v>0.96434977764906893</c:v>
                </c:pt>
                <c:pt idx="38">
                  <c:v>0.97006630355848766</c:v>
                </c:pt>
                <c:pt idx="39">
                  <c:v>0.99544733800865937</c:v>
                </c:pt>
                <c:pt idx="40">
                  <c:v>0.99212236408437326</c:v>
                </c:pt>
                <c:pt idx="41">
                  <c:v>1.0218733410872869</c:v>
                </c:pt>
                <c:pt idx="42">
                  <c:v>1.0088140832141905</c:v>
                </c:pt>
                <c:pt idx="43">
                  <c:v>1.0126692126685364</c:v>
                </c:pt>
                <c:pt idx="44">
                  <c:v>1.0239092248069228</c:v>
                </c:pt>
                <c:pt idx="45">
                  <c:v>1.0646223816472775</c:v>
                </c:pt>
                <c:pt idx="46">
                  <c:v>1.0438685981171463</c:v>
                </c:pt>
                <c:pt idx="47">
                  <c:v>1.1028503016375926</c:v>
                </c:pt>
                <c:pt idx="48">
                  <c:v>1.1081238426235509</c:v>
                </c:pt>
                <c:pt idx="49">
                  <c:v>1.165492865247117</c:v>
                </c:pt>
                <c:pt idx="50">
                  <c:v>1.1847431835396396</c:v>
                </c:pt>
                <c:pt idx="51">
                  <c:v>1.2365436647467616</c:v>
                </c:pt>
                <c:pt idx="52">
                  <c:v>1.2506224045403049</c:v>
                </c:pt>
                <c:pt idx="53">
                  <c:v>1.2638728166116024</c:v>
                </c:pt>
                <c:pt idx="54">
                  <c:v>1.2520861584730549</c:v>
                </c:pt>
                <c:pt idx="55">
                  <c:v>1.2983015624846386</c:v>
                </c:pt>
                <c:pt idx="56">
                  <c:v>1.2687527130073595</c:v>
                </c:pt>
                <c:pt idx="57">
                  <c:v>1.3251862783220731</c:v>
                </c:pt>
                <c:pt idx="58">
                  <c:v>1.2423949893476394</c:v>
                </c:pt>
                <c:pt idx="59">
                  <c:v>1.1249205812330509</c:v>
                </c:pt>
                <c:pt idx="60">
                  <c:v>0.97984100309301425</c:v>
                </c:pt>
                <c:pt idx="61">
                  <c:v>0.85930373026257811</c:v>
                </c:pt>
                <c:pt idx="62">
                  <c:v>0.65140234100714645</c:v>
                </c:pt>
                <c:pt idx="63">
                  <c:v>0.61309576845650482</c:v>
                </c:pt>
                <c:pt idx="64">
                  <c:v>0.56233367637211351</c:v>
                </c:pt>
                <c:pt idx="65">
                  <c:v>0.55052567824752208</c:v>
                </c:pt>
                <c:pt idx="66">
                  <c:v>0.49471255583824753</c:v>
                </c:pt>
                <c:pt idx="67">
                  <c:v>0.49811614791969949</c:v>
                </c:pt>
                <c:pt idx="68">
                  <c:v>0.48725340754155372</c:v>
                </c:pt>
                <c:pt idx="69">
                  <c:v>0.47068003924558055</c:v>
                </c:pt>
                <c:pt idx="70">
                  <c:v>0.48827601294552436</c:v>
                </c:pt>
                <c:pt idx="71">
                  <c:v>0.46652643442028252</c:v>
                </c:pt>
                <c:pt idx="72">
                  <c:v>0.47581773059554555</c:v>
                </c:pt>
                <c:pt idx="73">
                  <c:v>0.50659758620717987</c:v>
                </c:pt>
                <c:pt idx="74">
                  <c:v>0.47249688562296988</c:v>
                </c:pt>
                <c:pt idx="75">
                  <c:v>0.50059839107400861</c:v>
                </c:pt>
                <c:pt idx="76">
                  <c:v>0.44542545520897636</c:v>
                </c:pt>
                <c:pt idx="77">
                  <c:v>0.39970638273047471</c:v>
                </c:pt>
                <c:pt idx="78">
                  <c:v>0.36916024933558528</c:v>
                </c:pt>
                <c:pt idx="79">
                  <c:v>0.33944459884872225</c:v>
                </c:pt>
                <c:pt idx="80">
                  <c:v>0.27109153377291423</c:v>
                </c:pt>
                <c:pt idx="81">
                  <c:v>9.3477972169629747E-2</c:v>
                </c:pt>
                <c:pt idx="82">
                  <c:v>5.363625109949581E-2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86-497B-9BF3-EB4C57703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851136"/>
        <c:axId val="125853056"/>
      </c:lineChart>
      <c:catAx>
        <c:axId val="12585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Age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125853056"/>
        <c:crosses val="autoZero"/>
        <c:auto val="1"/>
        <c:lblAlgn val="ctr"/>
        <c:lblOffset val="100"/>
        <c:tickLblSkip val="5"/>
        <c:noMultiLvlLbl val="0"/>
      </c:catAx>
      <c:valAx>
        <c:axId val="1258530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Relative to mean per capita income of 30-49 years</a:t>
                </a:r>
              </a:p>
            </c:rich>
          </c:tx>
          <c:overlay val="0"/>
        </c:title>
        <c:numFmt formatCode="0.0000" sourceLinked="1"/>
        <c:majorTickMark val="out"/>
        <c:minorTickMark val="none"/>
        <c:tickLblPos val="nextTo"/>
        <c:crossAx val="125851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'Per capita Profiles-2004-2012'!$AU$2</c:f>
              <c:strCache>
                <c:ptCount val="1"/>
                <c:pt idx="0">
                  <c:v>2011-12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'Per capita Profiles-2004-2012'!$A$3:$A$93</c:f>
              <c:numCache>
                <c:formatCode>#,##0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'Per capita Profiles-2004-2012'!$AU$3:$AU$93</c:f>
              <c:numCache>
                <c:formatCode>General</c:formatCode>
                <c:ptCount val="91"/>
                <c:pt idx="0">
                  <c:v>0.41739147745706856</c:v>
                </c:pt>
                <c:pt idx="1">
                  <c:v>0.4171576515110646</c:v>
                </c:pt>
                <c:pt idx="2">
                  <c:v>0.43347437143417344</c:v>
                </c:pt>
                <c:pt idx="3">
                  <c:v>0.43930400166607325</c:v>
                </c:pt>
                <c:pt idx="4">
                  <c:v>0.43741544298451118</c:v>
                </c:pt>
                <c:pt idx="5">
                  <c:v>0.45523854660334301</c:v>
                </c:pt>
                <c:pt idx="6">
                  <c:v>0.45471698978565378</c:v>
                </c:pt>
                <c:pt idx="7">
                  <c:v>0.49216424952938492</c:v>
                </c:pt>
                <c:pt idx="8">
                  <c:v>0.5325562760227438</c:v>
                </c:pt>
                <c:pt idx="9">
                  <c:v>0.55414480710950009</c:v>
                </c:pt>
                <c:pt idx="10">
                  <c:v>0.57796094241420504</c:v>
                </c:pt>
                <c:pt idx="11">
                  <c:v>0.58395815334111845</c:v>
                </c:pt>
                <c:pt idx="12">
                  <c:v>0.62526115676529215</c:v>
                </c:pt>
                <c:pt idx="13">
                  <c:v>0.62603105314774588</c:v>
                </c:pt>
                <c:pt idx="14">
                  <c:v>0.65268047278007457</c:v>
                </c:pt>
                <c:pt idx="15">
                  <c:v>0.66531167311345851</c:v>
                </c:pt>
                <c:pt idx="16">
                  <c:v>0.69801745796592218</c:v>
                </c:pt>
                <c:pt idx="17">
                  <c:v>0.71237228748182257</c:v>
                </c:pt>
                <c:pt idx="18">
                  <c:v>0.7365139741798723</c:v>
                </c:pt>
                <c:pt idx="19">
                  <c:v>0.74385396337917875</c:v>
                </c:pt>
                <c:pt idx="20">
                  <c:v>0.76452762145967901</c:v>
                </c:pt>
                <c:pt idx="21">
                  <c:v>0.78294880815112822</c:v>
                </c:pt>
                <c:pt idx="22">
                  <c:v>0.78402093315216315</c:v>
                </c:pt>
                <c:pt idx="23">
                  <c:v>0.80861025558321642</c:v>
                </c:pt>
                <c:pt idx="24">
                  <c:v>0.83351753017086794</c:v>
                </c:pt>
                <c:pt idx="25">
                  <c:v>0.84276513471194603</c:v>
                </c:pt>
                <c:pt idx="26">
                  <c:v>0.83225294448867815</c:v>
                </c:pt>
                <c:pt idx="27">
                  <c:v>0.81144041497658514</c:v>
                </c:pt>
                <c:pt idx="28">
                  <c:v>0.8148139703270223</c:v>
                </c:pt>
                <c:pt idx="29">
                  <c:v>0.77924497025315598</c:v>
                </c:pt>
                <c:pt idx="30">
                  <c:v>0.75828295370675491</c:v>
                </c:pt>
                <c:pt idx="31">
                  <c:v>0.75543732125890095</c:v>
                </c:pt>
                <c:pt idx="32">
                  <c:v>0.75092363017746899</c:v>
                </c:pt>
                <c:pt idx="33">
                  <c:v>0.74608548188241686</c:v>
                </c:pt>
                <c:pt idx="34">
                  <c:v>0.74317050344483382</c:v>
                </c:pt>
                <c:pt idx="35">
                  <c:v>0.74049286812838144</c:v>
                </c:pt>
                <c:pt idx="36">
                  <c:v>0.73892877047007655</c:v>
                </c:pt>
                <c:pt idx="37">
                  <c:v>0.73821942622931114</c:v>
                </c:pt>
                <c:pt idx="38">
                  <c:v>0.73819799495480543</c:v>
                </c:pt>
                <c:pt idx="39">
                  <c:v>0.73776477922490535</c:v>
                </c:pt>
                <c:pt idx="40">
                  <c:v>0.73686842889407966</c:v>
                </c:pt>
                <c:pt idx="41">
                  <c:v>0.73626396935341232</c:v>
                </c:pt>
                <c:pt idx="42">
                  <c:v>0.73528492883935226</c:v>
                </c:pt>
                <c:pt idx="43">
                  <c:v>0.73408403078481399</c:v>
                </c:pt>
                <c:pt idx="44">
                  <c:v>0.7333646318549174</c:v>
                </c:pt>
                <c:pt idx="45">
                  <c:v>0.73263569324685252</c:v>
                </c:pt>
                <c:pt idx="46">
                  <c:v>0.7313721284595609</c:v>
                </c:pt>
                <c:pt idx="47">
                  <c:v>0.73008898152772095</c:v>
                </c:pt>
                <c:pt idx="48">
                  <c:v>0.7289589138626027</c:v>
                </c:pt>
                <c:pt idx="49">
                  <c:v>0.72766117754993587</c:v>
                </c:pt>
                <c:pt idx="50">
                  <c:v>0.72657989338715034</c:v>
                </c:pt>
                <c:pt idx="51">
                  <c:v>0.72560454626234938</c:v>
                </c:pt>
                <c:pt idx="52">
                  <c:v>0.72447887157184887</c:v>
                </c:pt>
                <c:pt idx="53">
                  <c:v>0.72360682066089765</c:v>
                </c:pt>
                <c:pt idx="54">
                  <c:v>0.72263943818473775</c:v>
                </c:pt>
                <c:pt idx="55">
                  <c:v>0.72141012253985615</c:v>
                </c:pt>
                <c:pt idx="56">
                  <c:v>0.71985290485640885</c:v>
                </c:pt>
                <c:pt idx="57">
                  <c:v>0.71801484114390401</c:v>
                </c:pt>
                <c:pt idx="58">
                  <c:v>0.71650148846335271</c:v>
                </c:pt>
                <c:pt idx="59">
                  <c:v>0.71479061786829545</c:v>
                </c:pt>
                <c:pt idx="60">
                  <c:v>0.71296199948672412</c:v>
                </c:pt>
                <c:pt idx="61">
                  <c:v>0.71130141459309337</c:v>
                </c:pt>
                <c:pt idx="62">
                  <c:v>0.7093540946541762</c:v>
                </c:pt>
                <c:pt idx="63">
                  <c:v>0.7075968953640458</c:v>
                </c:pt>
                <c:pt idx="64">
                  <c:v>0.70604686438030118</c:v>
                </c:pt>
                <c:pt idx="65">
                  <c:v>0.70507949886453369</c:v>
                </c:pt>
                <c:pt idx="66">
                  <c:v>0.70462553511501358</c:v>
                </c:pt>
                <c:pt idx="67">
                  <c:v>0.70455925457778001</c:v>
                </c:pt>
                <c:pt idx="68">
                  <c:v>0.70456733043557795</c:v>
                </c:pt>
                <c:pt idx="69">
                  <c:v>0.70503904204010448</c:v>
                </c:pt>
                <c:pt idx="70">
                  <c:v>0.7046387418201403</c:v>
                </c:pt>
                <c:pt idx="71">
                  <c:v>0.7039270275743329</c:v>
                </c:pt>
                <c:pt idx="72">
                  <c:v>0.70848368396793027</c:v>
                </c:pt>
                <c:pt idx="73">
                  <c:v>0.71399987842797596</c:v>
                </c:pt>
                <c:pt idx="74">
                  <c:v>0.72265777347073312</c:v>
                </c:pt>
                <c:pt idx="75">
                  <c:v>0.7283085518475122</c:v>
                </c:pt>
                <c:pt idx="76">
                  <c:v>0.72725267573386587</c:v>
                </c:pt>
                <c:pt idx="77">
                  <c:v>0.7265656210484629</c:v>
                </c:pt>
                <c:pt idx="78">
                  <c:v>0.72260263933107882</c:v>
                </c:pt>
                <c:pt idx="79">
                  <c:v>0.72173835209708304</c:v>
                </c:pt>
                <c:pt idx="80">
                  <c:v>0.72119749731479255</c:v>
                </c:pt>
                <c:pt idx="81">
                  <c:v>0.72130305834864072</c:v>
                </c:pt>
                <c:pt idx="82">
                  <c:v>0.72280153633101019</c:v>
                </c:pt>
                <c:pt idx="83">
                  <c:v>0.72507681902982901</c:v>
                </c:pt>
                <c:pt idx="84">
                  <c:v>0.72814093713713401</c:v>
                </c:pt>
                <c:pt idx="85">
                  <c:v>0.73123654848767672</c:v>
                </c:pt>
                <c:pt idx="86">
                  <c:v>0.73431230141849169</c:v>
                </c:pt>
                <c:pt idx="87">
                  <c:v>0.73667230552834995</c:v>
                </c:pt>
                <c:pt idx="88">
                  <c:v>0.73826944134371353</c:v>
                </c:pt>
                <c:pt idx="89">
                  <c:v>0.73964650764855555</c:v>
                </c:pt>
                <c:pt idx="90">
                  <c:v>0.74102357395339635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BE-4CE2-91B7-652B92E332C5}"/>
            </c:ext>
          </c:extLst>
        </c:ser>
        <c:ser>
          <c:idx val="1"/>
          <c:order val="1"/>
          <c:tx>
            <c:strRef>
              <c:f>'Per capita Profiles-2004-2012'!$AV$2</c:f>
              <c:strCache>
                <c:ptCount val="1"/>
                <c:pt idx="0">
                  <c:v>2004-05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'Per capita Profiles-2004-2012'!$A$3:$A$93</c:f>
              <c:numCache>
                <c:formatCode>#,##0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'Per capita Profiles-2004-2012'!$AV$3:$AV$93</c:f>
              <c:numCache>
                <c:formatCode>0.00000</c:formatCode>
                <c:ptCount val="91"/>
                <c:pt idx="0">
                  <c:v>0.29521792129858043</c:v>
                </c:pt>
                <c:pt idx="1">
                  <c:v>0.2952044368441688</c:v>
                </c:pt>
                <c:pt idx="2">
                  <c:v>0.29519095238975601</c:v>
                </c:pt>
                <c:pt idx="3">
                  <c:v>0.30162722466856573</c:v>
                </c:pt>
                <c:pt idx="4">
                  <c:v>0.32212073716348449</c:v>
                </c:pt>
                <c:pt idx="5">
                  <c:v>0.34583304761907108</c:v>
                </c:pt>
                <c:pt idx="6">
                  <c:v>0.37306287726595216</c:v>
                </c:pt>
                <c:pt idx="7">
                  <c:v>0.40261657180096722</c:v>
                </c:pt>
                <c:pt idx="8">
                  <c:v>0.42584613201388383</c:v>
                </c:pt>
                <c:pt idx="9">
                  <c:v>0.45429361420489511</c:v>
                </c:pt>
                <c:pt idx="10">
                  <c:v>0.47281859009094407</c:v>
                </c:pt>
                <c:pt idx="11">
                  <c:v>0.50283053126926691</c:v>
                </c:pt>
                <c:pt idx="12">
                  <c:v>0.52694779144339254</c:v>
                </c:pt>
                <c:pt idx="13">
                  <c:v>0.56056612080003343</c:v>
                </c:pt>
                <c:pt idx="14">
                  <c:v>0.59236207063434931</c:v>
                </c:pt>
                <c:pt idx="15">
                  <c:v>0.62508181208619007</c:v>
                </c:pt>
                <c:pt idx="16">
                  <c:v>0.64714729844050023</c:v>
                </c:pt>
                <c:pt idx="17">
                  <c:v>0.67625670948227645</c:v>
                </c:pt>
                <c:pt idx="18">
                  <c:v>0.65596588091019126</c:v>
                </c:pt>
                <c:pt idx="19">
                  <c:v>0.67804695051770036</c:v>
                </c:pt>
                <c:pt idx="20">
                  <c:v>0.66309439766538236</c:v>
                </c:pt>
                <c:pt idx="21">
                  <c:v>0.68736608266768862</c:v>
                </c:pt>
                <c:pt idx="22">
                  <c:v>0.69008344551677547</c:v>
                </c:pt>
                <c:pt idx="23">
                  <c:v>0.68574736212250265</c:v>
                </c:pt>
                <c:pt idx="24">
                  <c:v>0.6738303248959423</c:v>
                </c:pt>
                <c:pt idx="25">
                  <c:v>0.68188572852244334</c:v>
                </c:pt>
                <c:pt idx="26">
                  <c:v>0.68173867147597289</c:v>
                </c:pt>
                <c:pt idx="27">
                  <c:v>0.6888695352074159</c:v>
                </c:pt>
                <c:pt idx="28">
                  <c:v>0.69180786827156737</c:v>
                </c:pt>
                <c:pt idx="29">
                  <c:v>0.69985673022754757</c:v>
                </c:pt>
                <c:pt idx="30">
                  <c:v>0.69934207208951704</c:v>
                </c:pt>
                <c:pt idx="31">
                  <c:v>0.70586808845734328</c:v>
                </c:pt>
                <c:pt idx="32">
                  <c:v>0.71937249564995909</c:v>
                </c:pt>
                <c:pt idx="33">
                  <c:v>0.71576224865791327</c:v>
                </c:pt>
                <c:pt idx="34">
                  <c:v>0.70708706548636857</c:v>
                </c:pt>
                <c:pt idx="35">
                  <c:v>0.71185799583264875</c:v>
                </c:pt>
                <c:pt idx="36">
                  <c:v>0.71744985103166936</c:v>
                </c:pt>
                <c:pt idx="37">
                  <c:v>0.72840658793847635</c:v>
                </c:pt>
                <c:pt idx="38">
                  <c:v>0.73494304542133881</c:v>
                </c:pt>
                <c:pt idx="39">
                  <c:v>0.74062403875077909</c:v>
                </c:pt>
                <c:pt idx="40">
                  <c:v>0.74951307540599721</c:v>
                </c:pt>
                <c:pt idx="41">
                  <c:v>0.76097256599236696</c:v>
                </c:pt>
                <c:pt idx="42">
                  <c:v>0.76553640199188155</c:v>
                </c:pt>
                <c:pt idx="43">
                  <c:v>0.77574391793531339</c:v>
                </c:pt>
                <c:pt idx="44">
                  <c:v>0.76016958690873737</c:v>
                </c:pt>
                <c:pt idx="45">
                  <c:v>0.75934040984717388</c:v>
                </c:pt>
                <c:pt idx="46">
                  <c:v>0.77211781541305602</c:v>
                </c:pt>
                <c:pt idx="47">
                  <c:v>0.80101495670044387</c:v>
                </c:pt>
                <c:pt idx="48">
                  <c:v>0.79604308186648831</c:v>
                </c:pt>
                <c:pt idx="49">
                  <c:v>0.80023156911147308</c:v>
                </c:pt>
                <c:pt idx="50">
                  <c:v>0.81425150370344079</c:v>
                </c:pt>
                <c:pt idx="51">
                  <c:v>0.83978951336199337</c:v>
                </c:pt>
                <c:pt idx="52">
                  <c:v>0.87732093667404321</c:v>
                </c:pt>
                <c:pt idx="53">
                  <c:v>0.86387694107123914</c:v>
                </c:pt>
                <c:pt idx="54">
                  <c:v>0.84472566554559569</c:v>
                </c:pt>
                <c:pt idx="55">
                  <c:v>0.83922335438268791</c:v>
                </c:pt>
                <c:pt idx="56">
                  <c:v>0.83664618954263625</c:v>
                </c:pt>
                <c:pt idx="57">
                  <c:v>0.88165376853030664</c:v>
                </c:pt>
                <c:pt idx="58">
                  <c:v>0.85988939706435386</c:v>
                </c:pt>
                <c:pt idx="59">
                  <c:v>0.82835567271600119</c:v>
                </c:pt>
                <c:pt idx="60">
                  <c:v>0.78813868287586497</c:v>
                </c:pt>
                <c:pt idx="61">
                  <c:v>0.78659639238143353</c:v>
                </c:pt>
                <c:pt idx="62">
                  <c:v>0.82292780183435432</c:v>
                </c:pt>
                <c:pt idx="63">
                  <c:v>0.82256412465072848</c:v>
                </c:pt>
                <c:pt idx="64">
                  <c:v>0.81482088271840358</c:v>
                </c:pt>
                <c:pt idx="65">
                  <c:v>0.82093989495569542</c:v>
                </c:pt>
                <c:pt idx="66">
                  <c:v>0.82781753195543928</c:v>
                </c:pt>
                <c:pt idx="67">
                  <c:v>0.85546737026236896</c:v>
                </c:pt>
                <c:pt idx="68">
                  <c:v>0.85319744570498668</c:v>
                </c:pt>
                <c:pt idx="69">
                  <c:v>0.81066195638092597</c:v>
                </c:pt>
                <c:pt idx="70">
                  <c:v>0.79142529835754083</c:v>
                </c:pt>
                <c:pt idx="71">
                  <c:v>0.81662597871759679</c:v>
                </c:pt>
                <c:pt idx="72">
                  <c:v>0.8766552900355008</c:v>
                </c:pt>
                <c:pt idx="73">
                  <c:v>0.85040685764313695</c:v>
                </c:pt>
                <c:pt idx="74">
                  <c:v>0.83843785602795862</c:v>
                </c:pt>
                <c:pt idx="75">
                  <c:v>0.83577114859526525</c:v>
                </c:pt>
                <c:pt idx="76">
                  <c:v>0.84332806342153388</c:v>
                </c:pt>
                <c:pt idx="77">
                  <c:v>0.91000836819552933</c:v>
                </c:pt>
                <c:pt idx="78">
                  <c:v>0.89400444152228442</c:v>
                </c:pt>
                <c:pt idx="79">
                  <c:v>0.83939575152478985</c:v>
                </c:pt>
                <c:pt idx="80">
                  <c:v>0.79897676011640106</c:v>
                </c:pt>
                <c:pt idx="81">
                  <c:v>0.79628175058002382</c:v>
                </c:pt>
                <c:pt idx="82">
                  <c:v>0.79755090443553034</c:v>
                </c:pt>
                <c:pt idx="83">
                  <c:v>0.82159630479107015</c:v>
                </c:pt>
                <c:pt idx="84">
                  <c:v>0.82412783296633396</c:v>
                </c:pt>
                <c:pt idx="85">
                  <c:v>0.84125544357762849</c:v>
                </c:pt>
                <c:pt idx="86">
                  <c:v>0.85951367688707958</c:v>
                </c:pt>
                <c:pt idx="87">
                  <c:v>0.83083431696727605</c:v>
                </c:pt>
                <c:pt idx="88">
                  <c:v>0.84055631828896726</c:v>
                </c:pt>
                <c:pt idx="89">
                  <c:v>0.79178776646857363</c:v>
                </c:pt>
                <c:pt idx="90">
                  <c:v>0.74301921464818088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BE-4CE2-91B7-652B92E3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0076223"/>
        <c:axId val="290076639"/>
      </c:lineChart>
      <c:catAx>
        <c:axId val="2900762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076639"/>
        <c:crossesAt val="0"/>
        <c:auto val="1"/>
        <c:lblAlgn val="ctr"/>
        <c:lblOffset val="100"/>
        <c:tickLblSkip val="5"/>
        <c:noMultiLvlLbl val="0"/>
      </c:catAx>
      <c:valAx>
        <c:axId val="290076639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to mean per capita income of 30-49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076223"/>
        <c:crossesAt val="5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'Per capita Profiles-2004-2012'!$AZ$2</c:f>
              <c:strCache>
                <c:ptCount val="1"/>
                <c:pt idx="0">
                  <c:v>2011-12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'Per capita Profiles-2004-2012'!$A$3:$A$93</c:f>
              <c:numCache>
                <c:formatCode>#,##0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'Per capita Profiles-2004-2012'!$AZ$3:$AZ$93</c:f>
              <c:numCache>
                <c:formatCode>General</c:formatCode>
                <c:ptCount val="91"/>
                <c:pt idx="0">
                  <c:v>0.41739147745706856</c:v>
                </c:pt>
                <c:pt idx="1">
                  <c:v>0.4171576515110646</c:v>
                </c:pt>
                <c:pt idx="2">
                  <c:v>0.43347437143417344</c:v>
                </c:pt>
                <c:pt idx="3">
                  <c:v>0.43930400166607325</c:v>
                </c:pt>
                <c:pt idx="4">
                  <c:v>0.43741544298451118</c:v>
                </c:pt>
                <c:pt idx="5">
                  <c:v>0.45523854660334301</c:v>
                </c:pt>
                <c:pt idx="6">
                  <c:v>0.45471698978565378</c:v>
                </c:pt>
                <c:pt idx="7">
                  <c:v>0.49216424952938492</c:v>
                </c:pt>
                <c:pt idx="8">
                  <c:v>0.5325562760227438</c:v>
                </c:pt>
                <c:pt idx="9">
                  <c:v>0.52691839423379616</c:v>
                </c:pt>
                <c:pt idx="10">
                  <c:v>0.51603399812474315</c:v>
                </c:pt>
                <c:pt idx="11">
                  <c:v>0.43162702107883755</c:v>
                </c:pt>
                <c:pt idx="12">
                  <c:v>0.42182497234228594</c:v>
                </c:pt>
                <c:pt idx="13">
                  <c:v>0.3731144411759259</c:v>
                </c:pt>
                <c:pt idx="14">
                  <c:v>0.35216953163552278</c:v>
                </c:pt>
                <c:pt idx="15">
                  <c:v>0.31178992863767341</c:v>
                </c:pt>
                <c:pt idx="16">
                  <c:v>0.29902896872645501</c:v>
                </c:pt>
                <c:pt idx="17">
                  <c:v>0.25735638383927439</c:v>
                </c:pt>
                <c:pt idx="18">
                  <c:v>0.26513285207534021</c:v>
                </c:pt>
                <c:pt idx="19">
                  <c:v>0.234183387726145</c:v>
                </c:pt>
                <c:pt idx="20">
                  <c:v>0.21078050461397668</c:v>
                </c:pt>
                <c:pt idx="21">
                  <c:v>0.16321905477560195</c:v>
                </c:pt>
                <c:pt idx="22">
                  <c:v>8.1695635111085463E-2</c:v>
                </c:pt>
                <c:pt idx="23">
                  <c:v>5.7360814468645827E-2</c:v>
                </c:pt>
                <c:pt idx="24">
                  <c:v>3.2457077485189889E-2</c:v>
                </c:pt>
                <c:pt idx="25">
                  <c:v>-4.3284237145663207E-3</c:v>
                </c:pt>
                <c:pt idx="26">
                  <c:v>-3.3765288615884126E-2</c:v>
                </c:pt>
                <c:pt idx="27">
                  <c:v>-9.2075557322583212E-2</c:v>
                </c:pt>
                <c:pt idx="28">
                  <c:v>-9.9003113961343647E-2</c:v>
                </c:pt>
                <c:pt idx="29">
                  <c:v>-0.15435295177446573</c:v>
                </c:pt>
                <c:pt idx="30">
                  <c:v>-0.17086223807827106</c:v>
                </c:pt>
                <c:pt idx="31">
                  <c:v>-0.17911351430720868</c:v>
                </c:pt>
                <c:pt idx="32">
                  <c:v>-0.19195102213659798</c:v>
                </c:pt>
                <c:pt idx="33">
                  <c:v>-0.18543776976236781</c:v>
                </c:pt>
                <c:pt idx="34">
                  <c:v>-0.16916180201065467</c:v>
                </c:pt>
                <c:pt idx="35">
                  <c:v>-0.20007211851449447</c:v>
                </c:pt>
                <c:pt idx="36">
                  <c:v>-0.19587037177136435</c:v>
                </c:pt>
                <c:pt idx="37">
                  <c:v>-0.22613035141975779</c:v>
                </c:pt>
                <c:pt idx="38">
                  <c:v>-0.23186830860368224</c:v>
                </c:pt>
                <c:pt idx="39">
                  <c:v>-0.25768255878375401</c:v>
                </c:pt>
                <c:pt idx="40">
                  <c:v>-0.2552539351902936</c:v>
                </c:pt>
                <c:pt idx="41">
                  <c:v>-0.28560937173387457</c:v>
                </c:pt>
                <c:pt idx="42">
                  <c:v>-0.27352915437483827</c:v>
                </c:pt>
                <c:pt idx="43">
                  <c:v>-0.27858518188372239</c:v>
                </c:pt>
                <c:pt idx="44">
                  <c:v>-0.29054459295200541</c:v>
                </c:pt>
                <c:pt idx="45">
                  <c:v>-0.331986688400425</c:v>
                </c:pt>
                <c:pt idx="46">
                  <c:v>-0.31249646965758537</c:v>
                </c:pt>
                <c:pt idx="47">
                  <c:v>-0.37276132010987162</c:v>
                </c:pt>
                <c:pt idx="48">
                  <c:v>-0.37916492876094821</c:v>
                </c:pt>
                <c:pt idx="49">
                  <c:v>-0.43783168769718117</c:v>
                </c:pt>
                <c:pt idx="50">
                  <c:v>-0.45816329015248924</c:v>
                </c:pt>
                <c:pt idx="51">
                  <c:v>-0.5109391184844122</c:v>
                </c:pt>
                <c:pt idx="52">
                  <c:v>-0.52614353296845606</c:v>
                </c:pt>
                <c:pt idx="53">
                  <c:v>-0.54026599595070479</c:v>
                </c:pt>
                <c:pt idx="54">
                  <c:v>-0.52944672028831719</c:v>
                </c:pt>
                <c:pt idx="55">
                  <c:v>-0.57689143994478242</c:v>
                </c:pt>
                <c:pt idx="56">
                  <c:v>-0.54889980815095063</c:v>
                </c:pt>
                <c:pt idx="57">
                  <c:v>-0.60717143717816913</c:v>
                </c:pt>
                <c:pt idx="58">
                  <c:v>-0.52589350088428666</c:v>
                </c:pt>
                <c:pt idx="59">
                  <c:v>-0.41012996336475549</c:v>
                </c:pt>
                <c:pt idx="60">
                  <c:v>-0.26687900360629013</c:v>
                </c:pt>
                <c:pt idx="61">
                  <c:v>-0.14800231566948474</c:v>
                </c:pt>
                <c:pt idx="62">
                  <c:v>5.7951753647029758E-2</c:v>
                </c:pt>
                <c:pt idx="63">
                  <c:v>9.4501126907540978E-2</c:v>
                </c:pt>
                <c:pt idx="64">
                  <c:v>0.14371318800818766</c:v>
                </c:pt>
                <c:pt idx="65">
                  <c:v>0.15455382061701162</c:v>
                </c:pt>
                <c:pt idx="66">
                  <c:v>0.20991297927676605</c:v>
                </c:pt>
                <c:pt idx="67">
                  <c:v>0.20644310665808052</c:v>
                </c:pt>
                <c:pt idx="68">
                  <c:v>0.21731392289402424</c:v>
                </c:pt>
                <c:pt idx="69">
                  <c:v>0.23435900279452393</c:v>
                </c:pt>
                <c:pt idx="70">
                  <c:v>0.21636272887461594</c:v>
                </c:pt>
                <c:pt idx="71">
                  <c:v>0.23740059315405038</c:v>
                </c:pt>
                <c:pt idx="72">
                  <c:v>0.23266595337238472</c:v>
                </c:pt>
                <c:pt idx="73">
                  <c:v>0.20740229222079609</c:v>
                </c:pt>
                <c:pt idx="74">
                  <c:v>0.25016088784776325</c:v>
                </c:pt>
                <c:pt idx="75">
                  <c:v>0.22771016077350359</c:v>
                </c:pt>
                <c:pt idx="76">
                  <c:v>0.28182722052488951</c:v>
                </c:pt>
                <c:pt idx="77">
                  <c:v>0.32685923831798819</c:v>
                </c:pt>
                <c:pt idx="78">
                  <c:v>0.35344238999549354</c:v>
                </c:pt>
                <c:pt idx="79">
                  <c:v>0.38229375324836079</c:v>
                </c:pt>
                <c:pt idx="80">
                  <c:v>0.45010596354187832</c:v>
                </c:pt>
                <c:pt idx="81">
                  <c:v>0.627825086179011</c:v>
                </c:pt>
                <c:pt idx="82">
                  <c:v>0.66916528523151442</c:v>
                </c:pt>
                <c:pt idx="83">
                  <c:v>0.72507681902982901</c:v>
                </c:pt>
                <c:pt idx="84">
                  <c:v>0.72814093713713401</c:v>
                </c:pt>
                <c:pt idx="85">
                  <c:v>0.73123654848767672</c:v>
                </c:pt>
                <c:pt idx="86">
                  <c:v>0.73431230141849169</c:v>
                </c:pt>
                <c:pt idx="87">
                  <c:v>0.73667230552834995</c:v>
                </c:pt>
                <c:pt idx="88">
                  <c:v>0.73826944134371353</c:v>
                </c:pt>
                <c:pt idx="89">
                  <c:v>0.73964650764855555</c:v>
                </c:pt>
                <c:pt idx="90">
                  <c:v>0.74102357395339635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9E-428A-9A43-BF1A5598E54E}"/>
            </c:ext>
          </c:extLst>
        </c:ser>
        <c:ser>
          <c:idx val="1"/>
          <c:order val="1"/>
          <c:tx>
            <c:strRef>
              <c:f>'Per capita Profiles-2004-2012'!$BA$2</c:f>
              <c:strCache>
                <c:ptCount val="1"/>
                <c:pt idx="0">
                  <c:v>2004-05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'Per capita Profiles-2004-2012'!$A$3:$A$93</c:f>
              <c:numCache>
                <c:formatCode>#,##0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'Per capita Profiles-2004-2012'!$BA$3:$BA$93</c:f>
              <c:numCache>
                <c:formatCode>0.00000</c:formatCode>
                <c:ptCount val="91"/>
                <c:pt idx="0">
                  <c:v>0.29521792129858043</c:v>
                </c:pt>
                <c:pt idx="1">
                  <c:v>0.2952044368441688</c:v>
                </c:pt>
                <c:pt idx="2">
                  <c:v>0.29519095238975601</c:v>
                </c:pt>
                <c:pt idx="3">
                  <c:v>0.30162722466856573</c:v>
                </c:pt>
                <c:pt idx="4">
                  <c:v>0.32212073716348449</c:v>
                </c:pt>
                <c:pt idx="5">
                  <c:v>0.33341556644962006</c:v>
                </c:pt>
                <c:pt idx="6">
                  <c:v>0.3549812818788568</c:v>
                </c:pt>
                <c:pt idx="7">
                  <c:v>0.37756375891523269</c:v>
                </c:pt>
                <c:pt idx="8">
                  <c:v>0.3800816891516488</c:v>
                </c:pt>
                <c:pt idx="9">
                  <c:v>0.39832798043872769</c:v>
                </c:pt>
                <c:pt idx="10">
                  <c:v>0.4006815223114501</c:v>
                </c:pt>
                <c:pt idx="11">
                  <c:v>0.41422956661342658</c:v>
                </c:pt>
                <c:pt idx="12">
                  <c:v>0.41850042467366744</c:v>
                </c:pt>
                <c:pt idx="13">
                  <c:v>0.42945884155300196</c:v>
                </c:pt>
                <c:pt idx="14">
                  <c:v>0.43488800764961938</c:v>
                </c:pt>
                <c:pt idx="15">
                  <c:v>0.43432018026067148</c:v>
                </c:pt>
                <c:pt idx="16">
                  <c:v>0.42098864091402405</c:v>
                </c:pt>
                <c:pt idx="17">
                  <c:v>0.41085565841840421</c:v>
                </c:pt>
                <c:pt idx="18">
                  <c:v>0.3486117791627677</c:v>
                </c:pt>
                <c:pt idx="19">
                  <c:v>0.32027976508280587</c:v>
                </c:pt>
                <c:pt idx="20">
                  <c:v>0.26492502653493921</c:v>
                </c:pt>
                <c:pt idx="21">
                  <c:v>0.22829814460306536</c:v>
                </c:pt>
                <c:pt idx="22">
                  <c:v>0.17700023978610535</c:v>
                </c:pt>
                <c:pt idx="23">
                  <c:v>0.11587762768072729</c:v>
                </c:pt>
                <c:pt idx="24">
                  <c:v>3.7933815470087895E-2</c:v>
                </c:pt>
                <c:pt idx="25">
                  <c:v>2.6065230540898154E-3</c:v>
                </c:pt>
                <c:pt idx="26">
                  <c:v>-5.8306240263970577E-2</c:v>
                </c:pt>
                <c:pt idx="27">
                  <c:v>-9.5327139306029984E-2</c:v>
                </c:pt>
                <c:pt idx="28">
                  <c:v>-0.13661656190454907</c:v>
                </c:pt>
                <c:pt idx="29">
                  <c:v>-0.17909190220107474</c:v>
                </c:pt>
                <c:pt idx="30">
                  <c:v>-0.19627673369282961</c:v>
                </c:pt>
                <c:pt idx="31">
                  <c:v>-0.21556156764830114</c:v>
                </c:pt>
                <c:pt idx="32">
                  <c:v>-0.23281551642226828</c:v>
                </c:pt>
                <c:pt idx="33">
                  <c:v>-0.23602910757938067</c:v>
                </c:pt>
                <c:pt idx="34">
                  <c:v>-0.26846882887076162</c:v>
                </c:pt>
                <c:pt idx="35">
                  <c:v>-0.26110158519209492</c:v>
                </c:pt>
                <c:pt idx="36">
                  <c:v>-0.26840730682646652</c:v>
                </c:pt>
                <c:pt idx="37">
                  <c:v>-0.27223779611674315</c:v>
                </c:pt>
                <c:pt idx="38">
                  <c:v>-0.28421352049780069</c:v>
                </c:pt>
                <c:pt idx="39">
                  <c:v>-0.30050129623965416</c:v>
                </c:pt>
                <c:pt idx="40">
                  <c:v>-0.28347795520264107</c:v>
                </c:pt>
                <c:pt idx="41">
                  <c:v>-0.27520608256077073</c:v>
                </c:pt>
                <c:pt idx="42">
                  <c:v>-0.27685923519348243</c:v>
                </c:pt>
                <c:pt idx="43">
                  <c:v>-0.2508866462721413</c:v>
                </c:pt>
                <c:pt idx="44">
                  <c:v>-0.27664454463973576</c:v>
                </c:pt>
                <c:pt idx="45">
                  <c:v>-0.2699857143240636</c:v>
                </c:pt>
                <c:pt idx="46">
                  <c:v>-0.25501203351130719</c:v>
                </c:pt>
                <c:pt idx="47">
                  <c:v>-0.20393239155286613</c:v>
                </c:pt>
                <c:pt idx="48">
                  <c:v>-0.22202491366550925</c:v>
                </c:pt>
                <c:pt idx="49">
                  <c:v>-0.2289603535022432</c:v>
                </c:pt>
                <c:pt idx="50">
                  <c:v>-0.21892884434969151</c:v>
                </c:pt>
                <c:pt idx="51">
                  <c:v>-0.20504359478325751</c:v>
                </c:pt>
                <c:pt idx="52">
                  <c:v>-0.12071344936964923</c:v>
                </c:pt>
                <c:pt idx="53">
                  <c:v>-0.12573347614596087</c:v>
                </c:pt>
                <c:pt idx="54">
                  <c:v>-0.19027120334271563</c:v>
                </c:pt>
                <c:pt idx="55">
                  <c:v>-0.18572347070605533</c:v>
                </c:pt>
                <c:pt idx="56">
                  <c:v>-0.17709150630436388</c:v>
                </c:pt>
                <c:pt idx="57">
                  <c:v>-0.10377977625826085</c:v>
                </c:pt>
                <c:pt idx="58">
                  <c:v>-0.11392967439861823</c:v>
                </c:pt>
                <c:pt idx="59">
                  <c:v>-0.13425216566445786</c:v>
                </c:pt>
                <c:pt idx="60">
                  <c:v>0.38087226671796343</c:v>
                </c:pt>
                <c:pt idx="61">
                  <c:v>0.39242913351773007</c:v>
                </c:pt>
                <c:pt idx="62">
                  <c:v>0.43525294079005061</c:v>
                </c:pt>
                <c:pt idx="63">
                  <c:v>0.46258369140335187</c:v>
                </c:pt>
                <c:pt idx="64">
                  <c:v>0.46325047898954841</c:v>
                </c:pt>
                <c:pt idx="65">
                  <c:v>0.50663809983108177</c:v>
                </c:pt>
                <c:pt idx="66">
                  <c:v>0.52396219354536311</c:v>
                </c:pt>
                <c:pt idx="67">
                  <c:v>0.59418067294736998</c:v>
                </c:pt>
                <c:pt idx="68">
                  <c:v>0.61184679322388491</c:v>
                </c:pt>
                <c:pt idx="69">
                  <c:v>0.59597274041199699</c:v>
                </c:pt>
                <c:pt idx="70">
                  <c:v>0.57421981583587045</c:v>
                </c:pt>
                <c:pt idx="71">
                  <c:v>0.61844217779964261</c:v>
                </c:pt>
                <c:pt idx="72">
                  <c:v>0.67042418135529891</c:v>
                </c:pt>
                <c:pt idx="73">
                  <c:v>0.65843436389733667</c:v>
                </c:pt>
                <c:pt idx="74">
                  <c:v>0.65379638106442117</c:v>
                </c:pt>
                <c:pt idx="75">
                  <c:v>0.67618436604351051</c:v>
                </c:pt>
                <c:pt idx="76">
                  <c:v>0.69487102665342149</c:v>
                </c:pt>
                <c:pt idx="77">
                  <c:v>0.78906666080257115</c:v>
                </c:pt>
                <c:pt idx="78">
                  <c:v>0.7705539809473575</c:v>
                </c:pt>
                <c:pt idx="79">
                  <c:v>0.72966473414179134</c:v>
                </c:pt>
                <c:pt idx="80">
                  <c:v>0.69783190737119039</c:v>
                </c:pt>
                <c:pt idx="81">
                  <c:v>0.71187479643136087</c:v>
                </c:pt>
                <c:pt idx="82">
                  <c:v>0.7197455749010303</c:v>
                </c:pt>
                <c:pt idx="83">
                  <c:v>0.75396377525787861</c:v>
                </c:pt>
                <c:pt idx="84">
                  <c:v>0.762587699280183</c:v>
                </c:pt>
                <c:pt idx="85">
                  <c:v>0.76210621759437147</c:v>
                </c:pt>
                <c:pt idx="86">
                  <c:v>0.77772728562230009</c:v>
                </c:pt>
                <c:pt idx="87">
                  <c:v>0.753262711525438</c:v>
                </c:pt>
                <c:pt idx="88">
                  <c:v>0.78367587817144957</c:v>
                </c:pt>
                <c:pt idx="89">
                  <c:v>0.73973727424263525</c:v>
                </c:pt>
                <c:pt idx="90">
                  <c:v>0.69563339932801704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9E-428A-9A43-BF1A5598E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8558127"/>
        <c:axId val="1468560207"/>
      </c:lineChart>
      <c:catAx>
        <c:axId val="1468558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;[Red]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0207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4685602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to men per capita income of 30-49 years</a:t>
                </a:r>
              </a:p>
            </c:rich>
          </c:tx>
          <c:layout>
            <c:manualLayout>
              <c:xMode val="edge"/>
              <c:yMode val="edge"/>
              <c:x val="2.6120512979202499E-2"/>
              <c:y val="0.132756883323509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58127"/>
        <c:crossesAt val="5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IN" sz="1200"/>
              <a:t>Net</a:t>
            </a:r>
            <a:r>
              <a:rPr lang="en-IN" sz="1200" baseline="0"/>
              <a:t> Intra-household Transfers</a:t>
            </a:r>
            <a:endParaRPr lang="en-IN" sz="12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Benificer_Donor!$B$105</c:f>
              <c:strCache>
                <c:ptCount val="1"/>
                <c:pt idx="0">
                  <c:v>Net_priv_transfer (2011-12)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Benificer_Donor!$C$99:$G$99</c:f>
              <c:strCache>
                <c:ptCount val="5"/>
                <c:pt idx="0">
                  <c:v>0-19</c:v>
                </c:pt>
                <c:pt idx="1">
                  <c:v>20-29</c:v>
                </c:pt>
                <c:pt idx="2">
                  <c:v>30-49</c:v>
                </c:pt>
                <c:pt idx="3">
                  <c:v>50-64</c:v>
                </c:pt>
                <c:pt idx="4">
                  <c:v>65+</c:v>
                </c:pt>
              </c:strCache>
            </c:strRef>
          </c:cat>
          <c:val>
            <c:numRef>
              <c:f>Benificer_Donor!$C$105:$G$105</c:f>
              <c:numCache>
                <c:formatCode>0.00</c:formatCode>
                <c:ptCount val="5"/>
                <c:pt idx="0">
                  <c:v>11.048848142578887</c:v>
                </c:pt>
                <c:pt idx="1">
                  <c:v>2.435755606381464</c:v>
                </c:pt>
                <c:pt idx="2">
                  <c:v>-8.142139698518374</c:v>
                </c:pt>
                <c:pt idx="3">
                  <c:v>-10.704445079088217</c:v>
                </c:pt>
                <c:pt idx="4">
                  <c:v>-9.4818732961124876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3-4A30-A3E0-D9FF624527E9}"/>
            </c:ext>
          </c:extLst>
        </c:ser>
        <c:ser>
          <c:idx val="1"/>
          <c:order val="1"/>
          <c:tx>
            <c:strRef>
              <c:f>Benificer_Donor!$B$116</c:f>
              <c:strCache>
                <c:ptCount val="1"/>
                <c:pt idx="0">
                  <c:v>Net_priv_transfer (2004-05)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Benificer_Donor!$C$116:$G$116</c:f>
              <c:numCache>
                <c:formatCode>0.00</c:formatCode>
                <c:ptCount val="5"/>
                <c:pt idx="0">
                  <c:v>6.4027686795460097</c:v>
                </c:pt>
                <c:pt idx="1">
                  <c:v>1.6726306274338398</c:v>
                </c:pt>
                <c:pt idx="2">
                  <c:v>-9.3022486664386417</c:v>
                </c:pt>
                <c:pt idx="3">
                  <c:v>-7.6516213805793534</c:v>
                </c:pt>
                <c:pt idx="4">
                  <c:v>-2.1201657387378141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3-4A30-A3E0-D9FF62452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18752"/>
        <c:axId val="122261504"/>
      </c:barChart>
      <c:catAx>
        <c:axId val="122218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2261504"/>
        <c:crosses val="autoZero"/>
        <c:auto val="1"/>
        <c:lblAlgn val="ctr"/>
        <c:lblOffset val="100"/>
        <c:noMultiLvlLbl val="0"/>
      </c:catAx>
      <c:valAx>
        <c:axId val="122261504"/>
        <c:scaling>
          <c:orientation val="minMax"/>
          <c:max val="2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Relative to mean percapita income of 30-49 years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22187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IN" sz="1200"/>
              <a:t>Private</a:t>
            </a:r>
            <a:r>
              <a:rPr lang="en-IN" sz="1200" baseline="0"/>
              <a:t> Asset-based Reallocation</a:t>
            </a:r>
            <a:endParaRPr lang="en-IN" sz="12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Benificer_Donor!$B$106</c:f>
              <c:strCache>
                <c:ptCount val="1"/>
                <c:pt idx="0">
                  <c:v>Pri_asset based_reallocation(2011-12)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Benificer_Donor!$C$99:$G$99</c:f>
              <c:strCache>
                <c:ptCount val="5"/>
                <c:pt idx="0">
                  <c:v>0-19</c:v>
                </c:pt>
                <c:pt idx="1">
                  <c:v>20-29</c:v>
                </c:pt>
                <c:pt idx="2">
                  <c:v>30-49</c:v>
                </c:pt>
                <c:pt idx="3">
                  <c:v>50-64</c:v>
                </c:pt>
                <c:pt idx="4">
                  <c:v>65+</c:v>
                </c:pt>
              </c:strCache>
            </c:strRef>
          </c:cat>
          <c:val>
            <c:numRef>
              <c:f>Benificer_Donor!$C$106:$G$106</c:f>
              <c:numCache>
                <c:formatCode>0.00</c:formatCode>
                <c:ptCount val="5"/>
                <c:pt idx="0">
                  <c:v>-1.5994375521425099</c:v>
                </c:pt>
                <c:pt idx="1">
                  <c:v>-2.9145930030470626</c:v>
                </c:pt>
                <c:pt idx="2">
                  <c:v>0.91430484172065385</c:v>
                </c:pt>
                <c:pt idx="3">
                  <c:v>3.7133194480571969</c:v>
                </c:pt>
                <c:pt idx="4">
                  <c:v>16.787701128223645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D-446B-B0D5-9B007174EC94}"/>
            </c:ext>
          </c:extLst>
        </c:ser>
        <c:ser>
          <c:idx val="1"/>
          <c:order val="1"/>
          <c:tx>
            <c:strRef>
              <c:f>Benificer_Donor!$B$117</c:f>
              <c:strCache>
                <c:ptCount val="1"/>
                <c:pt idx="0">
                  <c:v>Priv_asset based_reallocation(2004-05)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Benificer_Donor!$C$117:$G$117</c:f>
              <c:numCache>
                <c:formatCode>0.00</c:formatCode>
                <c:ptCount val="5"/>
                <c:pt idx="0">
                  <c:v>-8.2821329331791677E-2</c:v>
                </c:pt>
                <c:pt idx="1">
                  <c:v>-0.66946389805570627</c:v>
                </c:pt>
                <c:pt idx="2">
                  <c:v>2.5696262286631777</c:v>
                </c:pt>
                <c:pt idx="3">
                  <c:v>5.4895462234049708</c:v>
                </c:pt>
                <c:pt idx="4">
                  <c:v>13.651395031153239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D-446B-B0D5-9B007174E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82752"/>
        <c:axId val="122284288"/>
      </c:barChart>
      <c:catAx>
        <c:axId val="12228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2284288"/>
        <c:crosses val="autoZero"/>
        <c:auto val="1"/>
        <c:lblAlgn val="ctr"/>
        <c:lblOffset val="100"/>
        <c:noMultiLvlLbl val="0"/>
      </c:catAx>
      <c:valAx>
        <c:axId val="122284288"/>
        <c:scaling>
          <c:orientation val="minMax"/>
          <c:min val="-1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Relative to mean percapita income of 30-49 years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22827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'Age-Reallocation'!$AK$13</c:f>
              <c:strCache>
                <c:ptCount val="1"/>
                <c:pt idx="0">
                  <c:v>Labour Income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'Age-Reallocation'!$AL$12:$AM$12</c:f>
              <c:strCache>
                <c:ptCount val="2"/>
                <c:pt idx="0">
                  <c:v>India(2004-05)</c:v>
                </c:pt>
                <c:pt idx="1">
                  <c:v>India(2011-12)</c:v>
                </c:pt>
              </c:strCache>
            </c:strRef>
          </c:cat>
          <c:val>
            <c:numRef>
              <c:f>'Age-Reallocation'!$AL$13:$AM$13</c:f>
              <c:numCache>
                <c:formatCode>General</c:formatCode>
                <c:ptCount val="2"/>
                <c:pt idx="0" formatCode="0.0">
                  <c:v>35.125776166823883</c:v>
                </c:pt>
                <c:pt idx="1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6-4DF1-ACE8-0493E40C49C0}"/>
            </c:ext>
          </c:extLst>
        </c:ser>
        <c:ser>
          <c:idx val="1"/>
          <c:order val="1"/>
          <c:tx>
            <c:strRef>
              <c:f>'Age-Reallocation'!$AK$14</c:f>
              <c:strCache>
                <c:ptCount val="1"/>
                <c:pt idx="0">
                  <c:v>Familial Transfers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'Age-Reallocation'!$AL$14:$AM$14</c:f>
              <c:numCache>
                <c:formatCode>General</c:formatCode>
                <c:ptCount val="2"/>
                <c:pt idx="0" formatCode="0.0">
                  <c:v>-8.922715536611749</c:v>
                </c:pt>
                <c:pt idx="1">
                  <c:v>-12.2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6-4DF1-ACE8-0493E40C49C0}"/>
            </c:ext>
          </c:extLst>
        </c:ser>
        <c:ser>
          <c:idx val="2"/>
          <c:order val="2"/>
          <c:tx>
            <c:strRef>
              <c:f>'Age-Reallocation'!$AK$15</c:f>
              <c:strCache>
                <c:ptCount val="1"/>
                <c:pt idx="0">
                  <c:v>Public Transfers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'Age-Reallocation'!$AL$15:$AM$15</c:f>
              <c:numCache>
                <c:formatCode>General</c:formatCode>
                <c:ptCount val="2"/>
                <c:pt idx="0" formatCode="0.0">
                  <c:v>1.6203006365520825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16-4DF1-ACE8-0493E40C49C0}"/>
            </c:ext>
          </c:extLst>
        </c:ser>
        <c:ser>
          <c:idx val="3"/>
          <c:order val="3"/>
          <c:tx>
            <c:strRef>
              <c:f>'Age-Reallocation'!$AK$16</c:f>
              <c:strCache>
                <c:ptCount val="1"/>
                <c:pt idx="0">
                  <c:v>Asset-based reallocation(Private)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'Age-Reallocation'!$AL$16:$AM$16</c:f>
              <c:numCache>
                <c:formatCode>General</c:formatCode>
                <c:ptCount val="2"/>
                <c:pt idx="0" formatCode="0.0">
                  <c:v>63.884467344871098</c:v>
                </c:pt>
                <c:pt idx="1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16-4DF1-ACE8-0493E40C49C0}"/>
            </c:ext>
          </c:extLst>
        </c:ser>
        <c:ser>
          <c:idx val="4"/>
          <c:order val="4"/>
          <c:tx>
            <c:strRef>
              <c:f>'Age-Reallocation'!$AK$17</c:f>
              <c:strCache>
                <c:ptCount val="1"/>
                <c:pt idx="0">
                  <c:v>Asset-based reallocation (Public)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'Age-Reallocation'!$AL$17:$AM$17</c:f>
              <c:numCache>
                <c:formatCode>General</c:formatCode>
                <c:ptCount val="2"/>
                <c:pt idx="0" formatCode="0.0">
                  <c:v>8.2921713883646788</c:v>
                </c:pt>
                <c:pt idx="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16-4DF1-ACE8-0493E40C4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9553920"/>
        <c:axId val="109799680"/>
      </c:barChart>
      <c:catAx>
        <c:axId val="10955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9799680"/>
        <c:crosses val="autoZero"/>
        <c:auto val="1"/>
        <c:lblAlgn val="ctr"/>
        <c:lblOffset val="100"/>
        <c:noMultiLvlLbl val="0"/>
      </c:catAx>
      <c:valAx>
        <c:axId val="1097996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Percent of Lifecycle Deficit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095539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408744045883164E-2"/>
          <c:y val="0.10129777905829102"/>
          <c:w val="0.90061594731214156"/>
          <c:h val="0.80648096327787033"/>
        </c:manualLayout>
      </c:layout>
      <c:lineChart>
        <c:grouping val="standard"/>
        <c:varyColors val="0"/>
        <c:ser>
          <c:idx val="0"/>
          <c:order val="0"/>
          <c:tx>
            <c:strRef>
              <c:f>LABOUR_INCOME!$AJ$2</c:f>
              <c:strCache>
                <c:ptCount val="1"/>
                <c:pt idx="0">
                  <c:v>Men_LCD_2005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LABOUR_INCOME!$A$3:$A$93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LABOUR_INCOME!$AJ$3:$AJ$93</c:f>
              <c:numCache>
                <c:formatCode>0.00</c:formatCode>
                <c:ptCount val="91"/>
                <c:pt idx="0">
                  <c:v>0.2720932674146907</c:v>
                </c:pt>
                <c:pt idx="1">
                  <c:v>0.27316983001383666</c:v>
                </c:pt>
                <c:pt idx="2">
                  <c:v>0.27424639261298162</c:v>
                </c:pt>
                <c:pt idx="3">
                  <c:v>0.27670039892685377</c:v>
                </c:pt>
                <c:pt idx="4">
                  <c:v>0.28129458823550635</c:v>
                </c:pt>
                <c:pt idx="5">
                  <c:v>0.3210917410368665</c:v>
                </c:pt>
                <c:pt idx="6">
                  <c:v>0.34138175302799656</c:v>
                </c:pt>
                <c:pt idx="7">
                  <c:v>0.36383205608194286</c:v>
                </c:pt>
                <c:pt idx="8">
                  <c:v>0.38646519608011787</c:v>
                </c:pt>
                <c:pt idx="9">
                  <c:v>0.40857985705644007</c:v>
                </c:pt>
                <c:pt idx="10">
                  <c:v>0.42804206424775626</c:v>
                </c:pt>
                <c:pt idx="11">
                  <c:v>0.44496702885655326</c:v>
                </c:pt>
                <c:pt idx="12">
                  <c:v>0.45682593875303729</c:v>
                </c:pt>
                <c:pt idx="13">
                  <c:v>0.46443285174081089</c:v>
                </c:pt>
                <c:pt idx="14">
                  <c:v>0.46064845046118275</c:v>
                </c:pt>
                <c:pt idx="15">
                  <c:v>0.44911445665516392</c:v>
                </c:pt>
                <c:pt idx="16">
                  <c:v>0.42436702423521677</c:v>
                </c:pt>
                <c:pt idx="17">
                  <c:v>0.38978038137748816</c:v>
                </c:pt>
                <c:pt idx="18">
                  <c:v>0.33801355486363255</c:v>
                </c:pt>
                <c:pt idx="19">
                  <c:v>0.28038280369269419</c:v>
                </c:pt>
                <c:pt idx="20">
                  <c:v>0.20403552473811459</c:v>
                </c:pt>
                <c:pt idx="21">
                  <c:v>0.11892849435525403</c:v>
                </c:pt>
                <c:pt idx="22">
                  <c:v>2.1737960550461007E-2</c:v>
                </c:pt>
                <c:pt idx="23">
                  <c:v>-7.7710589737822106E-2</c:v>
                </c:pt>
                <c:pt idx="24">
                  <c:v>-0.18056430475940019</c:v>
                </c:pt>
                <c:pt idx="25">
                  <c:v>-0.2786247475896797</c:v>
                </c:pt>
                <c:pt idx="26">
                  <c:v>-0.36745988585392397</c:v>
                </c:pt>
                <c:pt idx="27">
                  <c:v>-0.45213358763856876</c:v>
                </c:pt>
                <c:pt idx="28">
                  <c:v>-0.53256641323447407</c:v>
                </c:pt>
                <c:pt idx="29">
                  <c:v>-0.60566180725909968</c:v>
                </c:pt>
                <c:pt idx="30">
                  <c:v>-0.67184625346586802</c:v>
                </c:pt>
                <c:pt idx="31">
                  <c:v>-0.73696928769479264</c:v>
                </c:pt>
                <c:pt idx="32">
                  <c:v>-0.79178840205806356</c:v>
                </c:pt>
                <c:pt idx="33">
                  <c:v>-0.84099447932097626</c:v>
                </c:pt>
                <c:pt idx="34">
                  <c:v>-0.88664971725149866</c:v>
                </c:pt>
                <c:pt idx="35">
                  <c:v>-0.92831976727936616</c:v>
                </c:pt>
                <c:pt idx="36">
                  <c:v>-0.9651263925999084</c:v>
                </c:pt>
                <c:pt idx="37">
                  <c:v>-1.003127611787372</c:v>
                </c:pt>
                <c:pt idx="38">
                  <c:v>-1.0400436760694676</c:v>
                </c:pt>
                <c:pt idx="39">
                  <c:v>-1.0739808501951074</c:v>
                </c:pt>
                <c:pt idx="40">
                  <c:v>-1.1025812965984247</c:v>
                </c:pt>
                <c:pt idx="41">
                  <c:v>-1.1312129791266434</c:v>
                </c:pt>
                <c:pt idx="42">
                  <c:v>-1.1433646024479369</c:v>
                </c:pt>
                <c:pt idx="43">
                  <c:v>-1.1525114924578659</c:v>
                </c:pt>
                <c:pt idx="44">
                  <c:v>-1.1542955810847637</c:v>
                </c:pt>
                <c:pt idx="45">
                  <c:v>-1.156946911799019</c:v>
                </c:pt>
                <c:pt idx="46">
                  <c:v>-1.1460362021147064</c:v>
                </c:pt>
                <c:pt idx="47">
                  <c:v>-1.1611069131101324</c:v>
                </c:pt>
                <c:pt idx="48">
                  <c:v>-1.1740032334078259</c:v>
                </c:pt>
                <c:pt idx="49">
                  <c:v>-1.2005213654077753</c:v>
                </c:pt>
                <c:pt idx="50">
                  <c:v>-1.2312262377413941</c:v>
                </c:pt>
                <c:pt idx="51">
                  <c:v>-1.2641754189923928</c:v>
                </c:pt>
                <c:pt idx="52">
                  <c:v>-1.2607345688129472</c:v>
                </c:pt>
                <c:pt idx="53">
                  <c:v>-1.2654816406292546</c:v>
                </c:pt>
                <c:pt idx="54">
                  <c:v>-1.2375241909358465</c:v>
                </c:pt>
                <c:pt idx="55">
                  <c:v>-1.1810378275874964</c:v>
                </c:pt>
                <c:pt idx="56">
                  <c:v>-1.1023137744169276</c:v>
                </c:pt>
                <c:pt idx="57">
                  <c:v>-0.98527663891712414</c:v>
                </c:pt>
                <c:pt idx="58">
                  <c:v>-0.78622593408925479</c:v>
                </c:pt>
                <c:pt idx="59">
                  <c:v>-0.55162261007646296</c:v>
                </c:pt>
                <c:pt idx="60">
                  <c:v>-0.2915719350793633</c:v>
                </c:pt>
                <c:pt idx="61">
                  <c:v>-4.7209979513966306E-2</c:v>
                </c:pt>
                <c:pt idx="62">
                  <c:v>0.13642986834773063</c:v>
                </c:pt>
                <c:pt idx="63">
                  <c:v>0.26361444194652062</c:v>
                </c:pt>
                <c:pt idx="64">
                  <c:v>0.33813822520460862</c:v>
                </c:pt>
                <c:pt idx="65">
                  <c:v>0.38071363622254273</c:v>
                </c:pt>
                <c:pt idx="66">
                  <c:v>0.42146007728487411</c:v>
                </c:pt>
                <c:pt idx="67">
                  <c:v>0.46557434221623839</c:v>
                </c:pt>
                <c:pt idx="68">
                  <c:v>0.4995615376746107</c:v>
                </c:pt>
                <c:pt idx="69">
                  <c:v>0.53279543250212802</c:v>
                </c:pt>
                <c:pt idx="70">
                  <c:v>0.55395677859975723</c:v>
                </c:pt>
                <c:pt idx="71">
                  <c:v>0.57173188191800961</c:v>
                </c:pt>
                <c:pt idx="72">
                  <c:v>0.58451249108554715</c:v>
                </c:pt>
                <c:pt idx="73">
                  <c:v>0.60013022206085109</c:v>
                </c:pt>
                <c:pt idx="74">
                  <c:v>0.61285407464530428</c:v>
                </c:pt>
                <c:pt idx="75">
                  <c:v>0.63502336067173448</c:v>
                </c:pt>
                <c:pt idx="76">
                  <c:v>0.65252968954038504</c:v>
                </c:pt>
                <c:pt idx="77">
                  <c:v>0.67361349573656648</c:v>
                </c:pt>
                <c:pt idx="78">
                  <c:v>0.68915822556542516</c:v>
                </c:pt>
                <c:pt idx="79">
                  <c:v>0.70366452727852835</c:v>
                </c:pt>
                <c:pt idx="80">
                  <c:v>0.71107220081340983</c:v>
                </c:pt>
                <c:pt idx="81">
                  <c:v>0.71647109325961211</c:v>
                </c:pt>
                <c:pt idx="82">
                  <c:v>0.71453407830972615</c:v>
                </c:pt>
                <c:pt idx="83">
                  <c:v>0.71337950579090081</c:v>
                </c:pt>
                <c:pt idx="84">
                  <c:v>0.71285785808914948</c:v>
                </c:pt>
                <c:pt idx="85">
                  <c:v>0.71510624642002718</c:v>
                </c:pt>
                <c:pt idx="86">
                  <c:v>0.72809636462462568</c:v>
                </c:pt>
                <c:pt idx="87">
                  <c:v>0.74390342605500281</c:v>
                </c:pt>
                <c:pt idx="88">
                  <c:v>0.74529184314896235</c:v>
                </c:pt>
                <c:pt idx="89">
                  <c:v>0.72455121193466809</c:v>
                </c:pt>
                <c:pt idx="90">
                  <c:v>0.70381058072037384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C1-4AF1-9FDA-19D0EFD27610}"/>
            </c:ext>
          </c:extLst>
        </c:ser>
        <c:ser>
          <c:idx val="1"/>
          <c:order val="1"/>
          <c:tx>
            <c:strRef>
              <c:f>LABOUR_INCOME!$AK$2</c:f>
              <c:strCache>
                <c:ptCount val="1"/>
                <c:pt idx="0">
                  <c:v>Men_LCD_2011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LABOUR_INCOME!$A$3:$A$93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LABOUR_INCOME!$AK$3:$AK$93</c:f>
              <c:numCache>
                <c:formatCode>0.00</c:formatCode>
                <c:ptCount val="91"/>
                <c:pt idx="0">
                  <c:v>0.46146648410963692</c:v>
                </c:pt>
                <c:pt idx="1">
                  <c:v>0.45780218467857792</c:v>
                </c:pt>
                <c:pt idx="2">
                  <c:v>0.45539809227267281</c:v>
                </c:pt>
                <c:pt idx="3">
                  <c:v>0.45339680187265358</c:v>
                </c:pt>
                <c:pt idx="4">
                  <c:v>0.45270578319507554</c:v>
                </c:pt>
                <c:pt idx="5">
                  <c:v>0.45409252338029577</c:v>
                </c:pt>
                <c:pt idx="6">
                  <c:v>0.45422335264824076</c:v>
                </c:pt>
                <c:pt idx="7">
                  <c:v>0.45379717572632572</c:v>
                </c:pt>
                <c:pt idx="8">
                  <c:v>0.4539404327476762</c:v>
                </c:pt>
                <c:pt idx="9">
                  <c:v>0.45405790249497274</c:v>
                </c:pt>
                <c:pt idx="10">
                  <c:v>0.45283079760684986</c:v>
                </c:pt>
                <c:pt idx="11">
                  <c:v>0.45312800485521199</c:v>
                </c:pt>
                <c:pt idx="12">
                  <c:v>0.4527995206801893</c:v>
                </c:pt>
                <c:pt idx="13">
                  <c:v>0.45176419992577288</c:v>
                </c:pt>
                <c:pt idx="14">
                  <c:v>0.44869400108979651</c:v>
                </c:pt>
                <c:pt idx="15">
                  <c:v>0.44373592080998647</c:v>
                </c:pt>
                <c:pt idx="16">
                  <c:v>0.429660317065301</c:v>
                </c:pt>
                <c:pt idx="17">
                  <c:v>0.40695978738389454</c:v>
                </c:pt>
                <c:pt idx="18">
                  <c:v>0.3692891863711027</c:v>
                </c:pt>
                <c:pt idx="19">
                  <c:v>0.31797454616573462</c:v>
                </c:pt>
                <c:pt idx="20">
                  <c:v>0.23759119460784078</c:v>
                </c:pt>
                <c:pt idx="21">
                  <c:v>0.14031029920679269</c:v>
                </c:pt>
                <c:pt idx="22">
                  <c:v>1.5742573821875636E-2</c:v>
                </c:pt>
                <c:pt idx="23">
                  <c:v>-0.11839953783080041</c:v>
                </c:pt>
                <c:pt idx="24">
                  <c:v>-0.25241388223482902</c:v>
                </c:pt>
                <c:pt idx="25">
                  <c:v>-0.38043270775965493</c:v>
                </c:pt>
                <c:pt idx="26">
                  <c:v>-0.48166502944673589</c:v>
                </c:pt>
                <c:pt idx="27">
                  <c:v>-0.56498188861134546</c:v>
                </c:pt>
                <c:pt idx="28">
                  <c:v>-0.63603478648132994</c:v>
                </c:pt>
                <c:pt idx="29">
                  <c:v>-0.70552006641601706</c:v>
                </c:pt>
                <c:pt idx="30">
                  <c:v>-0.76514486678467164</c:v>
                </c:pt>
                <c:pt idx="31">
                  <c:v>-0.82493372170918433</c:v>
                </c:pt>
                <c:pt idx="32">
                  <c:v>-0.87284435952667572</c:v>
                </c:pt>
                <c:pt idx="33">
                  <c:v>-0.92878649464731167</c:v>
                </c:pt>
                <c:pt idx="34">
                  <c:v>-0.97248749318181738</c:v>
                </c:pt>
                <c:pt idx="35">
                  <c:v>-1.0182846329781465</c:v>
                </c:pt>
                <c:pt idx="36">
                  <c:v>-1.0648627007882938</c:v>
                </c:pt>
                <c:pt idx="37">
                  <c:v>-1.1085689826106675</c:v>
                </c:pt>
                <c:pt idx="38">
                  <c:v>-1.1488398189388487</c:v>
                </c:pt>
                <c:pt idx="39">
                  <c:v>-1.190938297890443</c:v>
                </c:pt>
                <c:pt idx="40">
                  <c:v>-1.2254082268932993</c:v>
                </c:pt>
                <c:pt idx="41">
                  <c:v>-1.2634786478927817</c:v>
                </c:pt>
                <c:pt idx="42">
                  <c:v>-1.3087735556480182</c:v>
                </c:pt>
                <c:pt idx="43">
                  <c:v>-1.3632399849736661</c:v>
                </c:pt>
                <c:pt idx="44">
                  <c:v>-1.4155824937008596</c:v>
                </c:pt>
                <c:pt idx="45">
                  <c:v>-1.4671301869795201</c:v>
                </c:pt>
                <c:pt idx="46">
                  <c:v>-1.5093716914017712</c:v>
                </c:pt>
                <c:pt idx="47">
                  <c:v>-1.5496100453903823</c:v>
                </c:pt>
                <c:pt idx="48">
                  <c:v>-1.5893492773541233</c:v>
                </c:pt>
                <c:pt idx="49">
                  <c:v>-1.6400509339674323</c:v>
                </c:pt>
                <c:pt idx="50">
                  <c:v>-1.6911484370740166</c:v>
                </c:pt>
                <c:pt idx="51">
                  <c:v>-1.727635592777758</c:v>
                </c:pt>
                <c:pt idx="52">
                  <c:v>-1.7292781976099183</c:v>
                </c:pt>
                <c:pt idx="53">
                  <c:v>-1.7115497122755443</c:v>
                </c:pt>
                <c:pt idx="54">
                  <c:v>-1.6939468659030066</c:v>
                </c:pt>
                <c:pt idx="55">
                  <c:v>-1.6615359419585949</c:v>
                </c:pt>
                <c:pt idx="56">
                  <c:v>-1.6042453603472611</c:v>
                </c:pt>
                <c:pt idx="57">
                  <c:v>-1.495240397719092</c:v>
                </c:pt>
                <c:pt idx="58">
                  <c:v>-1.3074793785488219</c:v>
                </c:pt>
                <c:pt idx="59">
                  <c:v>-1.1173785424480762</c:v>
                </c:pt>
                <c:pt idx="60">
                  <c:v>-0.78346950497045165</c:v>
                </c:pt>
                <c:pt idx="61">
                  <c:v>-0.4689258888701941</c:v>
                </c:pt>
                <c:pt idx="62">
                  <c:v>-0.23163116184751609</c:v>
                </c:pt>
                <c:pt idx="63">
                  <c:v>-3.8877702860437811E-2</c:v>
                </c:pt>
                <c:pt idx="64">
                  <c:v>9.5622547878684044E-2</c:v>
                </c:pt>
                <c:pt idx="65">
                  <c:v>0.16156418277880844</c:v>
                </c:pt>
                <c:pt idx="66">
                  <c:v>0.20082816911042595</c:v>
                </c:pt>
                <c:pt idx="67">
                  <c:v>0.22510331792749952</c:v>
                </c:pt>
                <c:pt idx="68">
                  <c:v>0.24295924389986431</c:v>
                </c:pt>
                <c:pt idx="69">
                  <c:v>0.25340818661587272</c:v>
                </c:pt>
                <c:pt idx="70">
                  <c:v>0.25696854704700034</c:v>
                </c:pt>
                <c:pt idx="71">
                  <c:v>0.2590022425723133</c:v>
                </c:pt>
                <c:pt idx="72">
                  <c:v>0.27482221615112379</c:v>
                </c:pt>
                <c:pt idx="73">
                  <c:v>0.28961232530611569</c:v>
                </c:pt>
                <c:pt idx="74">
                  <c:v>0.31241597443912195</c:v>
                </c:pt>
                <c:pt idx="75">
                  <c:v>0.33483527007717023</c:v>
                </c:pt>
                <c:pt idx="76">
                  <c:v>0.35147194024012318</c:v>
                </c:pt>
                <c:pt idx="77">
                  <c:v>0.35976712842880759</c:v>
                </c:pt>
                <c:pt idx="78">
                  <c:v>0.37383287605291543</c:v>
                </c:pt>
                <c:pt idx="79">
                  <c:v>0.37733653607964102</c:v>
                </c:pt>
                <c:pt idx="80">
                  <c:v>0.39466210591707029</c:v>
                </c:pt>
                <c:pt idx="81">
                  <c:v>0.40807489412008324</c:v>
                </c:pt>
                <c:pt idx="82">
                  <c:v>0.42130889284361117</c:v>
                </c:pt>
                <c:pt idx="83">
                  <c:v>0.43317939568209612</c:v>
                </c:pt>
                <c:pt idx="84">
                  <c:v>0.44231865242939877</c:v>
                </c:pt>
                <c:pt idx="85">
                  <c:v>0.44937406453892198</c:v>
                </c:pt>
                <c:pt idx="86">
                  <c:v>0.45731905312916943</c:v>
                </c:pt>
                <c:pt idx="87">
                  <c:v>0.45812687092855342</c:v>
                </c:pt>
                <c:pt idx="88">
                  <c:v>0.4589359772283208</c:v>
                </c:pt>
                <c:pt idx="89">
                  <c:v>0.45974508352808813</c:v>
                </c:pt>
                <c:pt idx="90">
                  <c:v>0.45974508352797988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C1-4AF1-9FDA-19D0EFD27610}"/>
            </c:ext>
          </c:extLst>
        </c:ser>
        <c:ser>
          <c:idx val="2"/>
          <c:order val="2"/>
          <c:tx>
            <c:strRef>
              <c:f>LABOUR_INCOME!$AL$2</c:f>
              <c:strCache>
                <c:ptCount val="1"/>
                <c:pt idx="0">
                  <c:v>Women_LCD_2005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LABOUR_INCOME!$A$3:$A$93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LABOUR_INCOME!$AL$3:$AL$93</c:f>
              <c:numCache>
                <c:formatCode>0.00</c:formatCode>
                <c:ptCount val="91"/>
                <c:pt idx="0">
                  <c:v>0.25072593252276859</c:v>
                </c:pt>
                <c:pt idx="1">
                  <c:v>0.25307458165117414</c:v>
                </c:pt>
                <c:pt idx="2">
                  <c:v>0.25542323077957979</c:v>
                </c:pt>
                <c:pt idx="3">
                  <c:v>0.25893516394176419</c:v>
                </c:pt>
                <c:pt idx="4">
                  <c:v>0.26472561800231853</c:v>
                </c:pt>
                <c:pt idx="5">
                  <c:v>0.30260810735382815</c:v>
                </c:pt>
                <c:pt idx="6">
                  <c:v>0.32289200794219469</c:v>
                </c:pt>
                <c:pt idx="7">
                  <c:v>0.34384517732249609</c:v>
                </c:pt>
                <c:pt idx="8">
                  <c:v>0.36505066525779889</c:v>
                </c:pt>
                <c:pt idx="9">
                  <c:v>0.38661180066367784</c:v>
                </c:pt>
                <c:pt idx="10">
                  <c:v>0.40699632137806213</c:v>
                </c:pt>
                <c:pt idx="11">
                  <c:v>0.42774422994107136</c:v>
                </c:pt>
                <c:pt idx="12">
                  <c:v>0.44699874811283974</c:v>
                </c:pt>
                <c:pt idx="13">
                  <c:v>0.46663857058158514</c:v>
                </c:pt>
                <c:pt idx="14">
                  <c:v>0.48060399655862679</c:v>
                </c:pt>
                <c:pt idx="15">
                  <c:v>0.49081593417446107</c:v>
                </c:pt>
                <c:pt idx="16">
                  <c:v>0.4952850236989022</c:v>
                </c:pt>
                <c:pt idx="17">
                  <c:v>0.49829157919431749</c:v>
                </c:pt>
                <c:pt idx="18">
                  <c:v>0.49394560629718148</c:v>
                </c:pt>
                <c:pt idx="19">
                  <c:v>0.4911629979843567</c:v>
                </c:pt>
                <c:pt idx="20">
                  <c:v>0.48544631122250215</c:v>
                </c:pt>
                <c:pt idx="21">
                  <c:v>0.47729741832808359</c:v>
                </c:pt>
                <c:pt idx="22">
                  <c:v>0.46331200464281491</c:v>
                </c:pt>
                <c:pt idx="23">
                  <c:v>0.4509551445807668</c:v>
                </c:pt>
                <c:pt idx="24">
                  <c:v>0.43569492290274364</c:v>
                </c:pt>
                <c:pt idx="25">
                  <c:v>0.42055506901168449</c:v>
                </c:pt>
                <c:pt idx="26">
                  <c:v>0.40738838701677166</c:v>
                </c:pt>
                <c:pt idx="27">
                  <c:v>0.39778735936909165</c:v>
                </c:pt>
                <c:pt idx="28">
                  <c:v>0.38675885356694151</c:v>
                </c:pt>
                <c:pt idx="29">
                  <c:v>0.37688805819328319</c:v>
                </c:pt>
                <c:pt idx="30">
                  <c:v>0.36966688070605125</c:v>
                </c:pt>
                <c:pt idx="31">
                  <c:v>0.36385106491268493</c:v>
                </c:pt>
                <c:pt idx="32">
                  <c:v>0.36055152231396242</c:v>
                </c:pt>
                <c:pt idx="33">
                  <c:v>0.36157856388504395</c:v>
                </c:pt>
                <c:pt idx="34">
                  <c:v>0.36255506908822671</c:v>
                </c:pt>
                <c:pt idx="35">
                  <c:v>0.36375370649057076</c:v>
                </c:pt>
                <c:pt idx="36">
                  <c:v>0.36614695883057491</c:v>
                </c:pt>
                <c:pt idx="37">
                  <c:v>0.36971635756411053</c:v>
                </c:pt>
                <c:pt idx="38">
                  <c:v>0.37077001159672113</c:v>
                </c:pt>
                <c:pt idx="39">
                  <c:v>0.37557321734214627</c:v>
                </c:pt>
                <c:pt idx="40">
                  <c:v>0.37800125236082738</c:v>
                </c:pt>
                <c:pt idx="41">
                  <c:v>0.38139964976056856</c:v>
                </c:pt>
                <c:pt idx="42">
                  <c:v>0.37997981163107958</c:v>
                </c:pt>
                <c:pt idx="43">
                  <c:v>0.38278787961024496</c:v>
                </c:pt>
                <c:pt idx="44">
                  <c:v>0.38408271335312394</c:v>
                </c:pt>
                <c:pt idx="45">
                  <c:v>0.39288417912371365</c:v>
                </c:pt>
                <c:pt idx="46">
                  <c:v>0.40169811436736491</c:v>
                </c:pt>
                <c:pt idx="47">
                  <c:v>0.4161926015523843</c:v>
                </c:pt>
                <c:pt idx="48">
                  <c:v>0.43260401063449266</c:v>
                </c:pt>
                <c:pt idx="49">
                  <c:v>0.45221617964992389</c:v>
                </c:pt>
                <c:pt idx="50">
                  <c:v>0.46333826738018152</c:v>
                </c:pt>
                <c:pt idx="51">
                  <c:v>0.4753332492012986</c:v>
                </c:pt>
                <c:pt idx="52">
                  <c:v>0.48476443268780323</c:v>
                </c:pt>
                <c:pt idx="53">
                  <c:v>0.4908835293968748</c:v>
                </c:pt>
                <c:pt idx="54">
                  <c:v>0.49147342178556208</c:v>
                </c:pt>
                <c:pt idx="55">
                  <c:v>0.5031936979269237</c:v>
                </c:pt>
                <c:pt idx="56">
                  <c:v>0.51623713253221071</c:v>
                </c:pt>
                <c:pt idx="57">
                  <c:v>0.53689967797675253</c:v>
                </c:pt>
                <c:pt idx="58">
                  <c:v>0.56513321355242252</c:v>
                </c:pt>
                <c:pt idx="59">
                  <c:v>0.59794768252890684</c:v>
                </c:pt>
                <c:pt idx="60">
                  <c:v>0.62963608368048085</c:v>
                </c:pt>
                <c:pt idx="61">
                  <c:v>0.65796787549132507</c:v>
                </c:pt>
                <c:pt idx="62">
                  <c:v>0.67866198551486345</c:v>
                </c:pt>
                <c:pt idx="63">
                  <c:v>0.6938177799484132</c:v>
                </c:pt>
                <c:pt idx="64">
                  <c:v>0.70527813993338995</c:v>
                </c:pt>
                <c:pt idx="65">
                  <c:v>0.71106411253937796</c:v>
                </c:pt>
                <c:pt idx="66">
                  <c:v>0.71776380321450484</c:v>
                </c:pt>
                <c:pt idx="67">
                  <c:v>0.72334189775279734</c:v>
                </c:pt>
                <c:pt idx="68">
                  <c:v>0.72669328324162674</c:v>
                </c:pt>
                <c:pt idx="69">
                  <c:v>0.73229073775940079</c:v>
                </c:pt>
                <c:pt idx="70">
                  <c:v>0.73560718373804779</c:v>
                </c:pt>
                <c:pt idx="71">
                  <c:v>0.73760488866836427</c:v>
                </c:pt>
                <c:pt idx="72">
                  <c:v>0.73906373056219732</c:v>
                </c:pt>
                <c:pt idx="73">
                  <c:v>0.74099880661370376</c:v>
                </c:pt>
                <c:pt idx="74">
                  <c:v>0.74080274165830795</c:v>
                </c:pt>
                <c:pt idx="75">
                  <c:v>0.74263075074014706</c:v>
                </c:pt>
                <c:pt idx="76">
                  <c:v>0.74507121771976126</c:v>
                </c:pt>
                <c:pt idx="77">
                  <c:v>0.7451464494973129</c:v>
                </c:pt>
                <c:pt idx="78">
                  <c:v>0.74485745354637334</c:v>
                </c:pt>
                <c:pt idx="79">
                  <c:v>0.74833363751624671</c:v>
                </c:pt>
                <c:pt idx="80">
                  <c:v>0.75147835642950278</c:v>
                </c:pt>
                <c:pt idx="81">
                  <c:v>0.7556740079342017</c:v>
                </c:pt>
                <c:pt idx="82">
                  <c:v>0.76183853499848964</c:v>
                </c:pt>
                <c:pt idx="83">
                  <c:v>0.76670820509660997</c:v>
                </c:pt>
                <c:pt idx="84">
                  <c:v>0.76747794433155303</c:v>
                </c:pt>
                <c:pt idx="85">
                  <c:v>0.76691285111070251</c:v>
                </c:pt>
                <c:pt idx="86">
                  <c:v>0.76434657815360463</c:v>
                </c:pt>
                <c:pt idx="87">
                  <c:v>0.76087838869576341</c:v>
                </c:pt>
                <c:pt idx="88">
                  <c:v>0.75753778647059278</c:v>
                </c:pt>
                <c:pt idx="89">
                  <c:v>0.75404718656888714</c:v>
                </c:pt>
                <c:pt idx="90">
                  <c:v>0.75012289867469573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C1-4AF1-9FDA-19D0EFD27610}"/>
            </c:ext>
          </c:extLst>
        </c:ser>
        <c:ser>
          <c:idx val="3"/>
          <c:order val="3"/>
          <c:tx>
            <c:strRef>
              <c:f>LABOUR_INCOME!$AM$2</c:f>
              <c:strCache>
                <c:ptCount val="1"/>
                <c:pt idx="0">
                  <c:v>Women_LCD_2011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LABOUR_INCOME!$A$3:$A$93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LABOUR_INCOME!$AM$3:$AM$93</c:f>
              <c:numCache>
                <c:formatCode>0.00</c:formatCode>
                <c:ptCount val="91"/>
                <c:pt idx="0">
                  <c:v>0.43807968458158525</c:v>
                </c:pt>
                <c:pt idx="1">
                  <c:v>0.43889346813498109</c:v>
                </c:pt>
                <c:pt idx="2">
                  <c:v>0.44037327687281441</c:v>
                </c:pt>
                <c:pt idx="3">
                  <c:v>0.44124222164916765</c:v>
                </c:pt>
                <c:pt idx="4">
                  <c:v>0.44207079140179939</c:v>
                </c:pt>
                <c:pt idx="5">
                  <c:v>0.44266290216076298</c:v>
                </c:pt>
                <c:pt idx="6">
                  <c:v>0.44293852700171915</c:v>
                </c:pt>
                <c:pt idx="7">
                  <c:v>0.44209994551903498</c:v>
                </c:pt>
                <c:pt idx="8">
                  <c:v>0.44249236690110844</c:v>
                </c:pt>
                <c:pt idx="9">
                  <c:v>0.44281412720180702</c:v>
                </c:pt>
                <c:pt idx="10">
                  <c:v>0.44438402012268735</c:v>
                </c:pt>
                <c:pt idx="11">
                  <c:v>0.44632521180855983</c:v>
                </c:pt>
                <c:pt idx="12">
                  <c:v>0.44913686523087842</c:v>
                </c:pt>
                <c:pt idx="13">
                  <c:v>0.45189467642018422</c:v>
                </c:pt>
                <c:pt idx="14">
                  <c:v>0.45733467960856911</c:v>
                </c:pt>
                <c:pt idx="15">
                  <c:v>0.46336916210273255</c:v>
                </c:pt>
                <c:pt idx="16">
                  <c:v>0.47024790876664385</c:v>
                </c:pt>
                <c:pt idx="17">
                  <c:v>0.47615730722293742</c:v>
                </c:pt>
                <c:pt idx="18">
                  <c:v>0.47972023775277578</c:v>
                </c:pt>
                <c:pt idx="19">
                  <c:v>0.47996020599651501</c:v>
                </c:pt>
                <c:pt idx="20">
                  <c:v>0.47926920929144845</c:v>
                </c:pt>
                <c:pt idx="21">
                  <c:v>0.47436839474777276</c:v>
                </c:pt>
                <c:pt idx="22">
                  <c:v>0.4688786862538023</c:v>
                </c:pt>
                <c:pt idx="23">
                  <c:v>0.45900338967558185</c:v>
                </c:pt>
                <c:pt idx="24">
                  <c:v>0.44770503810981516</c:v>
                </c:pt>
                <c:pt idx="25">
                  <c:v>0.4269899846224588</c:v>
                </c:pt>
                <c:pt idx="26">
                  <c:v>0.40186831581086752</c:v>
                </c:pt>
                <c:pt idx="27">
                  <c:v>0.37253708304138383</c:v>
                </c:pt>
                <c:pt idx="28">
                  <c:v>0.34087956751038095</c:v>
                </c:pt>
                <c:pt idx="29">
                  <c:v>0.30489975778678741</c:v>
                </c:pt>
                <c:pt idx="30">
                  <c:v>0.27548932314761132</c:v>
                </c:pt>
                <c:pt idx="31">
                  <c:v>0.24919108592389716</c:v>
                </c:pt>
                <c:pt idx="32">
                  <c:v>0.22907186250656686</c:v>
                </c:pt>
                <c:pt idx="33">
                  <c:v>0.2118475463379498</c:v>
                </c:pt>
                <c:pt idx="34">
                  <c:v>0.20202058311744681</c:v>
                </c:pt>
                <c:pt idx="35">
                  <c:v>0.19222109694254549</c:v>
                </c:pt>
                <c:pt idx="36">
                  <c:v>0.18403166890971637</c:v>
                </c:pt>
                <c:pt idx="37">
                  <c:v>0.17587260163313151</c:v>
                </c:pt>
                <c:pt idx="38">
                  <c:v>0.16822610891937723</c:v>
                </c:pt>
                <c:pt idx="39">
                  <c:v>0.15965555799720332</c:v>
                </c:pt>
                <c:pt idx="40">
                  <c:v>0.15183102488623845</c:v>
                </c:pt>
                <c:pt idx="41">
                  <c:v>0.14482307980242848</c:v>
                </c:pt>
                <c:pt idx="42">
                  <c:v>0.13974139475444486</c:v>
                </c:pt>
                <c:pt idx="43">
                  <c:v>0.13608190600328218</c:v>
                </c:pt>
                <c:pt idx="44">
                  <c:v>0.1333573212719204</c:v>
                </c:pt>
                <c:pt idx="45">
                  <c:v>0.13243524561306946</c:v>
                </c:pt>
                <c:pt idx="46">
                  <c:v>0.13113245048428615</c:v>
                </c:pt>
                <c:pt idx="47">
                  <c:v>0.13207375390552473</c:v>
                </c:pt>
                <c:pt idx="48">
                  <c:v>0.13275648972052687</c:v>
                </c:pt>
                <c:pt idx="49">
                  <c:v>0.13548953131145311</c:v>
                </c:pt>
                <c:pt idx="50">
                  <c:v>0.14148341361552627</c:v>
                </c:pt>
                <c:pt idx="51">
                  <c:v>0.15060598555610913</c:v>
                </c:pt>
                <c:pt idx="52">
                  <c:v>0.16180495918661522</c:v>
                </c:pt>
                <c:pt idx="53">
                  <c:v>0.17289595202993585</c:v>
                </c:pt>
                <c:pt idx="54">
                  <c:v>0.18359436250078948</c:v>
                </c:pt>
                <c:pt idx="55">
                  <c:v>0.19444985369617754</c:v>
                </c:pt>
                <c:pt idx="56">
                  <c:v>0.20728391662151277</c:v>
                </c:pt>
                <c:pt idx="57">
                  <c:v>0.22009724484672849</c:v>
                </c:pt>
                <c:pt idx="58">
                  <c:v>0.23633823287650435</c:v>
                </c:pt>
                <c:pt idx="59">
                  <c:v>0.2504993328613766</c:v>
                </c:pt>
                <c:pt idx="60">
                  <c:v>0.2675208371861722</c:v>
                </c:pt>
                <c:pt idx="61">
                  <c:v>0.28526241590620682</c:v>
                </c:pt>
                <c:pt idx="62">
                  <c:v>0.30176979730993447</c:v>
                </c:pt>
                <c:pt idx="63">
                  <c:v>0.3182417945463677</c:v>
                </c:pt>
                <c:pt idx="64">
                  <c:v>0.33216929289385555</c:v>
                </c:pt>
                <c:pt idx="65">
                  <c:v>0.345112864553832</c:v>
                </c:pt>
                <c:pt idx="66">
                  <c:v>0.35672501221372804</c:v>
                </c:pt>
                <c:pt idx="67">
                  <c:v>0.36781574134673478</c:v>
                </c:pt>
                <c:pt idx="68">
                  <c:v>0.37982451966776631</c:v>
                </c:pt>
                <c:pt idx="69">
                  <c:v>0.39088947644145411</c:v>
                </c:pt>
                <c:pt idx="70">
                  <c:v>0.40129349325158781</c:v>
                </c:pt>
                <c:pt idx="71">
                  <c:v>0.40690589456483911</c:v>
                </c:pt>
                <c:pt idx="72">
                  <c:v>0.40754140826925617</c:v>
                </c:pt>
                <c:pt idx="73">
                  <c:v>0.40881204522179432</c:v>
                </c:pt>
                <c:pt idx="74">
                  <c:v>0.40913304048346655</c:v>
                </c:pt>
                <c:pt idx="75">
                  <c:v>0.40900949803631248</c:v>
                </c:pt>
                <c:pt idx="76">
                  <c:v>0.41444006535492794</c:v>
                </c:pt>
                <c:pt idx="77">
                  <c:v>0.42151581928307341</c:v>
                </c:pt>
                <c:pt idx="78">
                  <c:v>0.42727530221338317</c:v>
                </c:pt>
                <c:pt idx="79">
                  <c:v>0.43394283396170474</c:v>
                </c:pt>
                <c:pt idx="80">
                  <c:v>0.43881475800940373</c:v>
                </c:pt>
                <c:pt idx="81">
                  <c:v>0.44064647043958988</c:v>
                </c:pt>
                <c:pt idx="82">
                  <c:v>0.44117020374595189</c:v>
                </c:pt>
                <c:pt idx="83">
                  <c:v>0.44231139378555162</c:v>
                </c:pt>
                <c:pt idx="84">
                  <c:v>0.44364303918486203</c:v>
                </c:pt>
                <c:pt idx="85">
                  <c:v>0.44523264521031608</c:v>
                </c:pt>
                <c:pt idx="86">
                  <c:v>0.4479572638373292</c:v>
                </c:pt>
                <c:pt idx="87">
                  <c:v>0.45066339055103299</c:v>
                </c:pt>
                <c:pt idx="88">
                  <c:v>0.45319523033220055</c:v>
                </c:pt>
                <c:pt idx="89">
                  <c:v>0.45568931312753441</c:v>
                </c:pt>
                <c:pt idx="90">
                  <c:v>0.45807710233115551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C1-4AF1-9FDA-19D0EFD27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2922912"/>
        <c:axId val="652921344"/>
      </c:lineChart>
      <c:catAx>
        <c:axId val="6529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921344"/>
        <c:crosses val="autoZero"/>
        <c:auto val="1"/>
        <c:lblAlgn val="ctr"/>
        <c:lblOffset val="100"/>
        <c:noMultiLvlLbl val="0"/>
      </c:catAx>
      <c:valAx>
        <c:axId val="65292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to to mean per capita income of 30-49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92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LCD!$U$1</c:f>
              <c:strCache>
                <c:ptCount val="1"/>
                <c:pt idx="0">
                  <c:v>LCD SC 2005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LCD!$A$2:$A$92</c:f>
              <c:numCache>
                <c:formatCode>0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LCD!$U$2:$U$92</c:f>
              <c:numCache>
                <c:formatCode>0.00</c:formatCode>
                <c:ptCount val="91"/>
                <c:pt idx="0">
                  <c:v>0.24425550805891072</c:v>
                </c:pt>
                <c:pt idx="1">
                  <c:v>0.24478715813063534</c:v>
                </c:pt>
                <c:pt idx="2">
                  <c:v>0.24531880820236135</c:v>
                </c:pt>
                <c:pt idx="3">
                  <c:v>0.24816210408304221</c:v>
                </c:pt>
                <c:pt idx="4">
                  <c:v>0.25477424619366734</c:v>
                </c:pt>
                <c:pt idx="5">
                  <c:v>0.28937963608487488</c:v>
                </c:pt>
                <c:pt idx="6">
                  <c:v>0.31074970624343878</c:v>
                </c:pt>
                <c:pt idx="7">
                  <c:v>0.33365920520185249</c:v>
                </c:pt>
                <c:pt idx="8">
                  <c:v>0.35680039661078405</c:v>
                </c:pt>
                <c:pt idx="9">
                  <c:v>0.37950442579245264</c:v>
                </c:pt>
                <c:pt idx="10">
                  <c:v>0.40000153349365697</c:v>
                </c:pt>
                <c:pt idx="11">
                  <c:v>0.4206764263613017</c:v>
                </c:pt>
                <c:pt idx="12">
                  <c:v>0.43641645522401523</c:v>
                </c:pt>
                <c:pt idx="13">
                  <c:v>0.44971882785993061</c:v>
                </c:pt>
                <c:pt idx="14">
                  <c:v>0.44867691352054617</c:v>
                </c:pt>
                <c:pt idx="15">
                  <c:v>0.44034782484994911</c:v>
                </c:pt>
                <c:pt idx="16">
                  <c:v>0.41672026020871838</c:v>
                </c:pt>
                <c:pt idx="17">
                  <c:v>0.38639268544034033</c:v>
                </c:pt>
                <c:pt idx="18">
                  <c:v>0.34149591604496332</c:v>
                </c:pt>
                <c:pt idx="19">
                  <c:v>0.29823064193126791</c:v>
                </c:pt>
                <c:pt idx="20">
                  <c:v>0.24790173742288946</c:v>
                </c:pt>
                <c:pt idx="21">
                  <c:v>0.19607350728809109</c:v>
                </c:pt>
                <c:pt idx="22">
                  <c:v>0.14207629823137352</c:v>
                </c:pt>
                <c:pt idx="23">
                  <c:v>9.0024200301054166E-2</c:v>
                </c:pt>
                <c:pt idx="24">
                  <c:v>3.8244724975172728E-2</c:v>
                </c:pt>
                <c:pt idx="25">
                  <c:v>-8.555883805686882E-3</c:v>
                </c:pt>
                <c:pt idx="26">
                  <c:v>-4.9048385163751394E-2</c:v>
                </c:pt>
                <c:pt idx="27">
                  <c:v>-8.4105769460326496E-2</c:v>
                </c:pt>
                <c:pt idx="28">
                  <c:v>-0.11760596755012585</c:v>
                </c:pt>
                <c:pt idx="29">
                  <c:v>-0.14975873025704237</c:v>
                </c:pt>
                <c:pt idx="30">
                  <c:v>-0.17939346566017469</c:v>
                </c:pt>
                <c:pt idx="31">
                  <c:v>-0.20839560799311915</c:v>
                </c:pt>
                <c:pt idx="32">
                  <c:v>-0.2359142311010817</c:v>
                </c:pt>
                <c:pt idx="33">
                  <c:v>-0.26266958140783819</c:v>
                </c:pt>
                <c:pt idx="34">
                  <c:v>-0.29004383606891215</c:v>
                </c:pt>
                <c:pt idx="35">
                  <c:v>-0.31652669090685265</c:v>
                </c:pt>
                <c:pt idx="36">
                  <c:v>-0.33924020837856189</c:v>
                </c:pt>
                <c:pt idx="37">
                  <c:v>-0.36152286900390201</c:v>
                </c:pt>
                <c:pt idx="38">
                  <c:v>-0.38487630665036782</c:v>
                </c:pt>
                <c:pt idx="39">
                  <c:v>-0.40573927224942624</c:v>
                </c:pt>
                <c:pt idx="40">
                  <c:v>-0.42270115474101838</c:v>
                </c:pt>
                <c:pt idx="41">
                  <c:v>-0.43858885452935964</c:v>
                </c:pt>
                <c:pt idx="42">
                  <c:v>-0.45156976135895854</c:v>
                </c:pt>
                <c:pt idx="43">
                  <c:v>-0.46348633904895958</c:v>
                </c:pt>
                <c:pt idx="44">
                  <c:v>-0.47363773628208017</c:v>
                </c:pt>
                <c:pt idx="45">
                  <c:v>-0.47992237671574867</c:v>
                </c:pt>
                <c:pt idx="46">
                  <c:v>-0.47390090173167293</c:v>
                </c:pt>
                <c:pt idx="47">
                  <c:v>-0.46314017698650678</c:v>
                </c:pt>
                <c:pt idx="48">
                  <c:v>-0.44951045016217045</c:v>
                </c:pt>
                <c:pt idx="49">
                  <c:v>-0.44558044051632223</c:v>
                </c:pt>
                <c:pt idx="50">
                  <c:v>-0.42282378552537392</c:v>
                </c:pt>
                <c:pt idx="51">
                  <c:v>-0.38644517470917578</c:v>
                </c:pt>
                <c:pt idx="52">
                  <c:v>-0.33449033951767748</c:v>
                </c:pt>
                <c:pt idx="53">
                  <c:v>-0.2790906324415508</c:v>
                </c:pt>
                <c:pt idx="54">
                  <c:v>-0.23662217099235833</c:v>
                </c:pt>
                <c:pt idx="55">
                  <c:v>-0.19521809644439966</c:v>
                </c:pt>
                <c:pt idx="56">
                  <c:v>-0.15849653977872402</c:v>
                </c:pt>
                <c:pt idx="57">
                  <c:v>-0.11769385684295605</c:v>
                </c:pt>
                <c:pt idx="58">
                  <c:v>-6.0587445118755211E-2</c:v>
                </c:pt>
                <c:pt idx="59">
                  <c:v>-3.3690700937847639E-3</c:v>
                </c:pt>
                <c:pt idx="60">
                  <c:v>6.7339717516795711E-2</c:v>
                </c:pt>
                <c:pt idx="61">
                  <c:v>0.13354843177658965</c:v>
                </c:pt>
                <c:pt idx="62">
                  <c:v>0.18780349191477766</c:v>
                </c:pt>
                <c:pt idx="63">
                  <c:v>0.23566840663033389</c:v>
                </c:pt>
                <c:pt idx="64">
                  <c:v>0.28252045136198761</c:v>
                </c:pt>
                <c:pt idx="65">
                  <c:v>0.32450629806369885</c:v>
                </c:pt>
                <c:pt idx="66">
                  <c:v>0.35984778555020941</c:v>
                </c:pt>
                <c:pt idx="67">
                  <c:v>0.39403316966600194</c:v>
                </c:pt>
                <c:pt idx="68">
                  <c:v>0.4228339088779684</c:v>
                </c:pt>
                <c:pt idx="69">
                  <c:v>0.45554507423449586</c:v>
                </c:pt>
                <c:pt idx="70">
                  <c:v>0.48091064258641458</c:v>
                </c:pt>
                <c:pt idx="71">
                  <c:v>0.50098110704566534</c:v>
                </c:pt>
                <c:pt idx="72">
                  <c:v>0.51917287196782225</c:v>
                </c:pt>
                <c:pt idx="73">
                  <c:v>0.5356626116005283</c:v>
                </c:pt>
                <c:pt idx="74">
                  <c:v>0.5559127570019321</c:v>
                </c:pt>
                <c:pt idx="75">
                  <c:v>0.57289816255553438</c:v>
                </c:pt>
                <c:pt idx="76">
                  <c:v>0.58239069429597323</c:v>
                </c:pt>
                <c:pt idx="77">
                  <c:v>0.59463669367909144</c:v>
                </c:pt>
                <c:pt idx="78">
                  <c:v>0.6066268658321996</c:v>
                </c:pt>
                <c:pt idx="79">
                  <c:v>0.61794441500549335</c:v>
                </c:pt>
                <c:pt idx="80">
                  <c:v>0.63084906620967507</c:v>
                </c:pt>
                <c:pt idx="81">
                  <c:v>0.63864377412663276</c:v>
                </c:pt>
                <c:pt idx="82">
                  <c:v>0.6429908404711554</c:v>
                </c:pt>
                <c:pt idx="83">
                  <c:v>0.64308497768344408</c:v>
                </c:pt>
                <c:pt idx="84">
                  <c:v>0.64488075293266089</c:v>
                </c:pt>
                <c:pt idx="85">
                  <c:v>0.6445869735576728</c:v>
                </c:pt>
                <c:pt idx="86">
                  <c:v>0.64314914961858738</c:v>
                </c:pt>
                <c:pt idx="87">
                  <c:v>0.64311424009179829</c:v>
                </c:pt>
                <c:pt idx="88">
                  <c:v>0.64446084487262401</c:v>
                </c:pt>
                <c:pt idx="89">
                  <c:v>0.64590674694771921</c:v>
                </c:pt>
                <c:pt idx="90">
                  <c:v>0.64724147823591582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27-445F-A643-0B94D4EC9EC9}"/>
            </c:ext>
          </c:extLst>
        </c:ser>
        <c:ser>
          <c:idx val="1"/>
          <c:order val="1"/>
          <c:tx>
            <c:strRef>
              <c:f>LCD!$V$1</c:f>
              <c:strCache>
                <c:ptCount val="1"/>
                <c:pt idx="0">
                  <c:v>LCD ST 2005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LCD!$A$2:$A$92</c:f>
              <c:numCache>
                <c:formatCode>0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LCD!$V$2:$V$92</c:f>
              <c:numCache>
                <c:formatCode>0.00</c:formatCode>
                <c:ptCount val="91"/>
                <c:pt idx="0">
                  <c:v>0.1939033852792186</c:v>
                </c:pt>
                <c:pt idx="1">
                  <c:v>0.2048834548051349</c:v>
                </c:pt>
                <c:pt idx="2">
                  <c:v>0.21579058411007204</c:v>
                </c:pt>
                <c:pt idx="3">
                  <c:v>0.22720068643147862</c:v>
                </c:pt>
                <c:pt idx="4">
                  <c:v>0.24008226530084645</c:v>
                </c:pt>
                <c:pt idx="5">
                  <c:v>0.27626921064283533</c:v>
                </c:pt>
                <c:pt idx="6">
                  <c:v>0.29557881512126594</c:v>
                </c:pt>
                <c:pt idx="7">
                  <c:v>0.31525770338426634</c:v>
                </c:pt>
                <c:pt idx="8">
                  <c:v>0.33201752398700474</c:v>
                </c:pt>
                <c:pt idx="9">
                  <c:v>0.34524189437271119</c:v>
                </c:pt>
                <c:pt idx="10">
                  <c:v>0.35257669460704016</c:v>
                </c:pt>
                <c:pt idx="11">
                  <c:v>0.36067752008034926</c:v>
                </c:pt>
                <c:pt idx="12">
                  <c:v>0.36185725729528956</c:v>
                </c:pt>
                <c:pt idx="13">
                  <c:v>0.3595418348992368</c:v>
                </c:pt>
                <c:pt idx="14">
                  <c:v>0.35239668505840427</c:v>
                </c:pt>
                <c:pt idx="15">
                  <c:v>0.34115667166164315</c:v>
                </c:pt>
                <c:pt idx="16">
                  <c:v>0.31775475616327487</c:v>
                </c:pt>
                <c:pt idx="17">
                  <c:v>0.29370664014486253</c:v>
                </c:pt>
                <c:pt idx="18">
                  <c:v>0.26311786919007651</c:v>
                </c:pt>
                <c:pt idx="19">
                  <c:v>0.22726152495545809</c:v>
                </c:pt>
                <c:pt idx="20">
                  <c:v>0.18362133251831506</c:v>
                </c:pt>
                <c:pt idx="21">
                  <c:v>0.13907243563531713</c:v>
                </c:pt>
                <c:pt idx="22">
                  <c:v>8.6261983280216906E-2</c:v>
                </c:pt>
                <c:pt idx="23">
                  <c:v>2.5499913342159505E-2</c:v>
                </c:pt>
                <c:pt idx="24">
                  <c:v>-3.2186063157739392E-2</c:v>
                </c:pt>
                <c:pt idx="25">
                  <c:v>-8.9268536621606276E-2</c:v>
                </c:pt>
                <c:pt idx="26">
                  <c:v>-0.13614159025982758</c:v>
                </c:pt>
                <c:pt idx="27">
                  <c:v>-0.17941934279665231</c:v>
                </c:pt>
                <c:pt idx="28">
                  <c:v>-0.21452580488274953</c:v>
                </c:pt>
                <c:pt idx="29">
                  <c:v>-0.24827119955172308</c:v>
                </c:pt>
                <c:pt idx="30">
                  <c:v>-0.28071835503955922</c:v>
                </c:pt>
                <c:pt idx="31">
                  <c:v>-0.31520746832238627</c:v>
                </c:pt>
                <c:pt idx="32">
                  <c:v>-0.34988583324943551</c:v>
                </c:pt>
                <c:pt idx="33">
                  <c:v>-0.37816940830147394</c:v>
                </c:pt>
                <c:pt idx="34">
                  <c:v>-0.40418342189121653</c:v>
                </c:pt>
                <c:pt idx="35">
                  <c:v>-0.42474118705431713</c:v>
                </c:pt>
                <c:pt idx="36">
                  <c:v>-0.43923336361850274</c:v>
                </c:pt>
                <c:pt idx="37">
                  <c:v>-0.45186674247881703</c:v>
                </c:pt>
                <c:pt idx="38">
                  <c:v>-0.46735339885853355</c:v>
                </c:pt>
                <c:pt idx="39">
                  <c:v>-0.48307562358603601</c:v>
                </c:pt>
                <c:pt idx="40">
                  <c:v>-0.49249416268595253</c:v>
                </c:pt>
                <c:pt idx="41">
                  <c:v>-0.49968455385006377</c:v>
                </c:pt>
                <c:pt idx="42">
                  <c:v>-0.5030775921382471</c:v>
                </c:pt>
                <c:pt idx="43">
                  <c:v>-0.50772343388425134</c:v>
                </c:pt>
                <c:pt idx="44">
                  <c:v>-0.51158404413602021</c:v>
                </c:pt>
                <c:pt idx="45">
                  <c:v>-0.51243759518594312</c:v>
                </c:pt>
                <c:pt idx="46">
                  <c:v>-0.49772866500708807</c:v>
                </c:pt>
                <c:pt idx="47">
                  <c:v>-0.47805417203592648</c:v>
                </c:pt>
                <c:pt idx="48">
                  <c:v>-0.45722997338073901</c:v>
                </c:pt>
                <c:pt idx="49">
                  <c:v>-0.44124701201883587</c:v>
                </c:pt>
                <c:pt idx="50">
                  <c:v>-0.41766250874215882</c:v>
                </c:pt>
                <c:pt idx="51">
                  <c:v>-0.38756006283487437</c:v>
                </c:pt>
                <c:pt idx="52">
                  <c:v>-0.35095179853225933</c:v>
                </c:pt>
                <c:pt idx="53">
                  <c:v>-0.31621636852965407</c:v>
                </c:pt>
                <c:pt idx="54">
                  <c:v>-0.28899005811640072</c:v>
                </c:pt>
                <c:pt idx="55">
                  <c:v>-0.26217202217132601</c:v>
                </c:pt>
                <c:pt idx="56">
                  <c:v>-0.23134583577952872</c:v>
                </c:pt>
                <c:pt idx="57">
                  <c:v>-0.20042637911911437</c:v>
                </c:pt>
                <c:pt idx="58">
                  <c:v>-0.17244816831452331</c:v>
                </c:pt>
                <c:pt idx="59">
                  <c:v>-0.1431152839270195</c:v>
                </c:pt>
                <c:pt idx="60">
                  <c:v>-0.11325448641891916</c:v>
                </c:pt>
                <c:pt idx="61">
                  <c:v>-8.0284942331057027E-2</c:v>
                </c:pt>
                <c:pt idx="62">
                  <c:v>-3.9304471533588931E-2</c:v>
                </c:pt>
                <c:pt idx="63">
                  <c:v>4.5257319975617015E-3</c:v>
                </c:pt>
                <c:pt idx="64">
                  <c:v>5.1529943874265204E-2</c:v>
                </c:pt>
                <c:pt idx="65">
                  <c:v>0.10131584997761596</c:v>
                </c:pt>
                <c:pt idx="66">
                  <c:v>0.16038591944276773</c:v>
                </c:pt>
                <c:pt idx="67">
                  <c:v>0.21753234758152845</c:v>
                </c:pt>
                <c:pt idx="68">
                  <c:v>0.2686654683272266</c:v>
                </c:pt>
                <c:pt idx="69">
                  <c:v>0.31795733802808634</c:v>
                </c:pt>
                <c:pt idx="70">
                  <c:v>0.35629008727980066</c:v>
                </c:pt>
                <c:pt idx="71">
                  <c:v>0.39895544000544675</c:v>
                </c:pt>
                <c:pt idx="72">
                  <c:v>0.45627628673376353</c:v>
                </c:pt>
                <c:pt idx="73">
                  <c:v>0.52113562324426699</c:v>
                </c:pt>
                <c:pt idx="74">
                  <c:v>0.59216795474041606</c:v>
                </c:pt>
                <c:pt idx="75">
                  <c:v>0.66183144791027249</c:v>
                </c:pt>
                <c:pt idx="76">
                  <c:v>0.65148998335742103</c:v>
                </c:pt>
                <c:pt idx="77">
                  <c:v>0.62670039629172825</c:v>
                </c:pt>
                <c:pt idx="78">
                  <c:v>0.58352394823324627</c:v>
                </c:pt>
                <c:pt idx="79">
                  <c:v>0.54500801295154766</c:v>
                </c:pt>
                <c:pt idx="80">
                  <c:v>0.51601740115230488</c:v>
                </c:pt>
                <c:pt idx="81">
                  <c:v>0.50665588642511628</c:v>
                </c:pt>
                <c:pt idx="82">
                  <c:v>0.50116283319182897</c:v>
                </c:pt>
                <c:pt idx="83">
                  <c:v>0.49775694045293911</c:v>
                </c:pt>
                <c:pt idx="84">
                  <c:v>0.49219147349850456</c:v>
                </c:pt>
                <c:pt idx="85">
                  <c:v>0.48787852756748779</c:v>
                </c:pt>
                <c:pt idx="86">
                  <c:v>0.49094868461979202</c:v>
                </c:pt>
                <c:pt idx="87">
                  <c:v>0.50342336000623755</c:v>
                </c:pt>
                <c:pt idx="88">
                  <c:v>0.5256464708096481</c:v>
                </c:pt>
                <c:pt idx="89">
                  <c:v>0.55113834021217478</c:v>
                </c:pt>
                <c:pt idx="90">
                  <c:v>0.57719572883163306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27-445F-A643-0B94D4EC9EC9}"/>
            </c:ext>
          </c:extLst>
        </c:ser>
        <c:ser>
          <c:idx val="2"/>
          <c:order val="2"/>
          <c:tx>
            <c:strRef>
              <c:f>LCD!$W$1</c:f>
              <c:strCache>
                <c:ptCount val="1"/>
                <c:pt idx="0">
                  <c:v>LCD SC 2011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LCD!$A$2:$A$92</c:f>
              <c:numCache>
                <c:formatCode>0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LCD!$W$2:$W$92</c:f>
              <c:numCache>
                <c:formatCode>0.00</c:formatCode>
                <c:ptCount val="91"/>
                <c:pt idx="0">
                  <c:v>0.44362664739044771</c:v>
                </c:pt>
                <c:pt idx="1">
                  <c:v>0.44404637089744392</c:v>
                </c:pt>
                <c:pt idx="2">
                  <c:v>0.44937079790810192</c:v>
                </c:pt>
                <c:pt idx="3">
                  <c:v>0.45319495544426136</c:v>
                </c:pt>
                <c:pt idx="4">
                  <c:v>0.45137993686268651</c:v>
                </c:pt>
                <c:pt idx="5">
                  <c:v>0.46682636881769402</c:v>
                </c:pt>
                <c:pt idx="6">
                  <c:v>0.46570750072670652</c:v>
                </c:pt>
                <c:pt idx="7">
                  <c:v>0.46273656614480957</c:v>
                </c:pt>
                <c:pt idx="8">
                  <c:v>0.47802879140781607</c:v>
                </c:pt>
                <c:pt idx="9">
                  <c:v>0.45973931748264485</c:v>
                </c:pt>
                <c:pt idx="10">
                  <c:v>0.49758469082982709</c:v>
                </c:pt>
                <c:pt idx="11">
                  <c:v>0.46550977539789046</c:v>
                </c:pt>
                <c:pt idx="12">
                  <c:v>0.48272969087212786</c:v>
                </c:pt>
                <c:pt idx="13">
                  <c:v>0.4611426881379676</c:v>
                </c:pt>
                <c:pt idx="14">
                  <c:v>0.46346271938394373</c:v>
                </c:pt>
                <c:pt idx="15">
                  <c:v>0.46515546258139862</c:v>
                </c:pt>
                <c:pt idx="16">
                  <c:v>0.4494031170932915</c:v>
                </c:pt>
                <c:pt idx="17">
                  <c:v>0.41957349406499334</c:v>
                </c:pt>
                <c:pt idx="18">
                  <c:v>0.43273078056928704</c:v>
                </c:pt>
                <c:pt idx="19">
                  <c:v>0.36499111249726784</c:v>
                </c:pt>
                <c:pt idx="20">
                  <c:v>0.35661907677717541</c:v>
                </c:pt>
                <c:pt idx="21">
                  <c:v>0.25959032749952909</c:v>
                </c:pt>
                <c:pt idx="22">
                  <c:v>0.22332305509691605</c:v>
                </c:pt>
                <c:pt idx="23">
                  <c:v>0.14050354931872219</c:v>
                </c:pt>
                <c:pt idx="24">
                  <c:v>8.7951398757940363E-2</c:v>
                </c:pt>
                <c:pt idx="25">
                  <c:v>7.8114069106750755E-2</c:v>
                </c:pt>
                <c:pt idx="26">
                  <c:v>-2.7175224715243557E-2</c:v>
                </c:pt>
                <c:pt idx="27">
                  <c:v>-0.11049088923398413</c:v>
                </c:pt>
                <c:pt idx="28">
                  <c:v>-0.14454235818162628</c:v>
                </c:pt>
                <c:pt idx="29">
                  <c:v>-0.25367229392112062</c:v>
                </c:pt>
                <c:pt idx="30">
                  <c:v>-0.23796801389306277</c:v>
                </c:pt>
                <c:pt idx="31">
                  <c:v>-0.37377273804247052</c:v>
                </c:pt>
                <c:pt idx="32">
                  <c:v>-0.39302404001886249</c:v>
                </c:pt>
                <c:pt idx="33">
                  <c:v>-0.45473920668231649</c:v>
                </c:pt>
                <c:pt idx="34">
                  <c:v>-0.47603866884430918</c:v>
                </c:pt>
                <c:pt idx="35">
                  <c:v>-0.42238652446944247</c:v>
                </c:pt>
                <c:pt idx="36">
                  <c:v>-0.50801709275196716</c:v>
                </c:pt>
                <c:pt idx="37">
                  <c:v>-0.5434953742991453</c:v>
                </c:pt>
                <c:pt idx="38">
                  <c:v>-0.53044418068416221</c:v>
                </c:pt>
                <c:pt idx="39">
                  <c:v>-0.5765349449181415</c:v>
                </c:pt>
                <c:pt idx="40">
                  <c:v>-0.51234236969912517</c:v>
                </c:pt>
                <c:pt idx="41">
                  <c:v>-0.61826941527823953</c:v>
                </c:pt>
                <c:pt idx="42">
                  <c:v>-0.6367940622058138</c:v>
                </c:pt>
                <c:pt idx="43">
                  <c:v>-0.68905995191914082</c:v>
                </c:pt>
                <c:pt idx="44">
                  <c:v>-0.72039581696645094</c:v>
                </c:pt>
                <c:pt idx="45">
                  <c:v>-0.6813637922460789</c:v>
                </c:pt>
                <c:pt idx="46">
                  <c:v>-0.77495456597125079</c:v>
                </c:pt>
                <c:pt idx="47">
                  <c:v>-0.81868261181738833</c:v>
                </c:pt>
                <c:pt idx="48">
                  <c:v>-0.8440854290113432</c:v>
                </c:pt>
                <c:pt idx="49">
                  <c:v>-0.89451814412314468</c:v>
                </c:pt>
                <c:pt idx="50">
                  <c:v>-0.84426006391849673</c:v>
                </c:pt>
                <c:pt idx="51">
                  <c:v>-0.9104377294461079</c:v>
                </c:pt>
                <c:pt idx="52">
                  <c:v>-0.88403224390912793</c:v>
                </c:pt>
                <c:pt idx="53">
                  <c:v>-0.85092300031440793</c:v>
                </c:pt>
                <c:pt idx="54">
                  <c:v>-0.83033513831781958</c:v>
                </c:pt>
                <c:pt idx="55">
                  <c:v>-0.76313215845496629</c:v>
                </c:pt>
                <c:pt idx="56">
                  <c:v>-0.78963904595102186</c:v>
                </c:pt>
                <c:pt idx="57">
                  <c:v>-0.76564911726992035</c:v>
                </c:pt>
                <c:pt idx="58">
                  <c:v>-0.7028259054997843</c:v>
                </c:pt>
                <c:pt idx="59">
                  <c:v>-0.65365838578049396</c:v>
                </c:pt>
                <c:pt idx="60">
                  <c:v>-0.4710350339538919</c:v>
                </c:pt>
                <c:pt idx="61">
                  <c:v>-0.39113737219035299</c:v>
                </c:pt>
                <c:pt idx="62">
                  <c:v>-0.26709210335005751</c:v>
                </c:pt>
                <c:pt idx="63">
                  <c:v>-0.17543919435555738</c:v>
                </c:pt>
                <c:pt idx="64">
                  <c:v>-8.6481791287481694E-2</c:v>
                </c:pt>
                <c:pt idx="65">
                  <c:v>1.6081484958255975E-2</c:v>
                </c:pt>
                <c:pt idx="66">
                  <c:v>1.2348906230954793E-2</c:v>
                </c:pt>
                <c:pt idx="67">
                  <c:v>4.5490988832651756E-2</c:v>
                </c:pt>
                <c:pt idx="68">
                  <c:v>9.9349010208713132E-2</c:v>
                </c:pt>
                <c:pt idx="69">
                  <c:v>0.14034426910610673</c:v>
                </c:pt>
                <c:pt idx="70">
                  <c:v>0.21913349635980128</c:v>
                </c:pt>
                <c:pt idx="71">
                  <c:v>0.20576094479835988</c:v>
                </c:pt>
                <c:pt idx="72">
                  <c:v>0.20478025258411803</c:v>
                </c:pt>
                <c:pt idx="73">
                  <c:v>0.20469808287214317</c:v>
                </c:pt>
                <c:pt idx="74">
                  <c:v>0.20129996221164054</c:v>
                </c:pt>
                <c:pt idx="75">
                  <c:v>0.22075290137017869</c:v>
                </c:pt>
                <c:pt idx="76">
                  <c:v>0.20686236476202877</c:v>
                </c:pt>
                <c:pt idx="77">
                  <c:v>0.20954725136313948</c:v>
                </c:pt>
                <c:pt idx="78">
                  <c:v>0.21717258370026735</c:v>
                </c:pt>
                <c:pt idx="79">
                  <c:v>0.22674975130362626</c:v>
                </c:pt>
                <c:pt idx="80">
                  <c:v>0.25257037016857631</c:v>
                </c:pt>
                <c:pt idx="81">
                  <c:v>0.255921368183605</c:v>
                </c:pt>
                <c:pt idx="82">
                  <c:v>0.27131756911977384</c:v>
                </c:pt>
                <c:pt idx="83">
                  <c:v>0.28362932334381386</c:v>
                </c:pt>
                <c:pt idx="84">
                  <c:v>0.2989910671614599</c:v>
                </c:pt>
                <c:pt idx="85">
                  <c:v>0.3155303336278118</c:v>
                </c:pt>
                <c:pt idx="86">
                  <c:v>0.32925599554323848</c:v>
                </c:pt>
                <c:pt idx="87">
                  <c:v>0.34647240535243812</c:v>
                </c:pt>
                <c:pt idx="88">
                  <c:v>0.35054100411608652</c:v>
                </c:pt>
                <c:pt idx="89">
                  <c:v>0.35087713464612702</c:v>
                </c:pt>
                <c:pt idx="90">
                  <c:v>0.36117096196110177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27-445F-A643-0B94D4EC9EC9}"/>
            </c:ext>
          </c:extLst>
        </c:ser>
        <c:ser>
          <c:idx val="3"/>
          <c:order val="3"/>
          <c:tx>
            <c:strRef>
              <c:f>LCD!$X$1</c:f>
              <c:strCache>
                <c:ptCount val="1"/>
                <c:pt idx="0">
                  <c:v>LCD ST 2011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LCD!$A$2:$A$92</c:f>
              <c:numCache>
                <c:formatCode>0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LCD!$X$2:$X$92</c:f>
              <c:numCache>
                <c:formatCode>0.00</c:formatCode>
                <c:ptCount val="91"/>
                <c:pt idx="0">
                  <c:v>0.40406331754315433</c:v>
                </c:pt>
                <c:pt idx="1">
                  <c:v>0.41259543886560596</c:v>
                </c:pt>
                <c:pt idx="2">
                  <c:v>0.41997161410623884</c:v>
                </c:pt>
                <c:pt idx="3">
                  <c:v>0.42669472471370157</c:v>
                </c:pt>
                <c:pt idx="4">
                  <c:v>0.42702417166972712</c:v>
                </c:pt>
                <c:pt idx="5">
                  <c:v>0.44028540883472689</c:v>
                </c:pt>
                <c:pt idx="6">
                  <c:v>0.44241812484998544</c:v>
                </c:pt>
                <c:pt idx="7">
                  <c:v>0.44079257025599805</c:v>
                </c:pt>
                <c:pt idx="8">
                  <c:v>0.45420265097994578</c:v>
                </c:pt>
                <c:pt idx="9">
                  <c:v>0.43662508653877014</c:v>
                </c:pt>
                <c:pt idx="10">
                  <c:v>0.47085819906261334</c:v>
                </c:pt>
                <c:pt idx="11">
                  <c:v>0.44264356914421571</c:v>
                </c:pt>
                <c:pt idx="12">
                  <c:v>0.45996710834462146</c:v>
                </c:pt>
                <c:pt idx="13">
                  <c:v>0.43501902830240613</c:v>
                </c:pt>
                <c:pt idx="14">
                  <c:v>0.43348102740667216</c:v>
                </c:pt>
                <c:pt idx="15">
                  <c:v>0.43137308959528536</c:v>
                </c:pt>
                <c:pt idx="16">
                  <c:v>0.41151322665139944</c:v>
                </c:pt>
                <c:pt idx="17">
                  <c:v>0.37576489051055501</c:v>
                </c:pt>
                <c:pt idx="18">
                  <c:v>0.38743729510698077</c:v>
                </c:pt>
                <c:pt idx="19">
                  <c:v>0.3218743107474995</c:v>
                </c:pt>
                <c:pt idx="20">
                  <c:v>0.32828573210022283</c:v>
                </c:pt>
                <c:pt idx="21">
                  <c:v>0.24240380779668083</c:v>
                </c:pt>
                <c:pt idx="22">
                  <c:v>0.21647805882856785</c:v>
                </c:pt>
                <c:pt idx="23">
                  <c:v>0.15275811570360373</c:v>
                </c:pt>
                <c:pt idx="24">
                  <c:v>0.11465425806827366</c:v>
                </c:pt>
                <c:pt idx="25">
                  <c:v>0.10507425370273771</c:v>
                </c:pt>
                <c:pt idx="26">
                  <c:v>6.4564840010260171E-3</c:v>
                </c:pt>
                <c:pt idx="27">
                  <c:v>-7.446937314201825E-2</c:v>
                </c:pt>
                <c:pt idx="28">
                  <c:v>-0.12295170301490932</c:v>
                </c:pt>
                <c:pt idx="29">
                  <c:v>-0.23549664481768065</c:v>
                </c:pt>
                <c:pt idx="30">
                  <c:v>-0.22894206964183308</c:v>
                </c:pt>
                <c:pt idx="31">
                  <c:v>-0.36463952440267872</c:v>
                </c:pt>
                <c:pt idx="32">
                  <c:v>-0.39812375655130378</c:v>
                </c:pt>
                <c:pt idx="33">
                  <c:v>-0.46485657705868932</c:v>
                </c:pt>
                <c:pt idx="34">
                  <c:v>-0.49496984129757876</c:v>
                </c:pt>
                <c:pt idx="35">
                  <c:v>-0.4739857672604621</c:v>
                </c:pt>
                <c:pt idx="36">
                  <c:v>-0.5586462289547709</c:v>
                </c:pt>
                <c:pt idx="37">
                  <c:v>-0.60679810059621597</c:v>
                </c:pt>
                <c:pt idx="38">
                  <c:v>-0.61642501557962437</c:v>
                </c:pt>
                <c:pt idx="39">
                  <c:v>-0.67467149654333503</c:v>
                </c:pt>
                <c:pt idx="40">
                  <c:v>-0.62569247716182763</c:v>
                </c:pt>
                <c:pt idx="41">
                  <c:v>-0.72341207994926005</c:v>
                </c:pt>
                <c:pt idx="42">
                  <c:v>-0.73545955134077479</c:v>
                </c:pt>
                <c:pt idx="43">
                  <c:v>-0.76378162475181388</c:v>
                </c:pt>
                <c:pt idx="44">
                  <c:v>-0.77296759797522074</c:v>
                </c:pt>
                <c:pt idx="45">
                  <c:v>-0.71965280433845291</c:v>
                </c:pt>
                <c:pt idx="46">
                  <c:v>-0.76983684487893433</c:v>
                </c:pt>
                <c:pt idx="47">
                  <c:v>-0.77715937592223761</c:v>
                </c:pt>
                <c:pt idx="48">
                  <c:v>-0.76155895068489221</c:v>
                </c:pt>
                <c:pt idx="49">
                  <c:v>-0.7784383527380091</c:v>
                </c:pt>
                <c:pt idx="50">
                  <c:v>-0.70865414283062389</c:v>
                </c:pt>
                <c:pt idx="51">
                  <c:v>-0.74213812586556449</c:v>
                </c:pt>
                <c:pt idx="52">
                  <c:v>-0.69484212678054602</c:v>
                </c:pt>
                <c:pt idx="53">
                  <c:v>-0.65768650674706575</c:v>
                </c:pt>
                <c:pt idx="54">
                  <c:v>-0.60813945118322787</c:v>
                </c:pt>
                <c:pt idx="55">
                  <c:v>-0.52571527875347479</c:v>
                </c:pt>
                <c:pt idx="56">
                  <c:v>-0.50961388137803765</c:v>
                </c:pt>
                <c:pt idx="57">
                  <c:v>-0.45837224647796787</c:v>
                </c:pt>
                <c:pt idx="58">
                  <c:v>-0.38933443758156316</c:v>
                </c:pt>
                <c:pt idx="59">
                  <c:v>-0.33764985572701761</c:v>
                </c:pt>
                <c:pt idx="60">
                  <c:v>-0.22821978800889009</c:v>
                </c:pt>
                <c:pt idx="61">
                  <c:v>-0.22345137571490128</c:v>
                </c:pt>
                <c:pt idx="62">
                  <c:v>-0.1765176153006848</c:v>
                </c:pt>
                <c:pt idx="63">
                  <c:v>-0.14232298333156296</c:v>
                </c:pt>
                <c:pt idx="64">
                  <c:v>-9.1176245135752843E-2</c:v>
                </c:pt>
                <c:pt idx="65">
                  <c:v>-6.0467790062761909E-3</c:v>
                </c:pt>
                <c:pt idx="66">
                  <c:v>1.2276023694046703E-2</c:v>
                </c:pt>
                <c:pt idx="67">
                  <c:v>4.8617246409077178E-2</c:v>
                </c:pt>
                <c:pt idx="68">
                  <c:v>8.4921384450038329E-2</c:v>
                </c:pt>
                <c:pt idx="69">
                  <c:v>0.11142270670484208</c:v>
                </c:pt>
                <c:pt idx="70">
                  <c:v>0.15579435565206004</c:v>
                </c:pt>
                <c:pt idx="71">
                  <c:v>0.13069444035806685</c:v>
                </c:pt>
                <c:pt idx="72">
                  <c:v>0.14929188064041987</c:v>
                </c:pt>
                <c:pt idx="73">
                  <c:v>0.16547121487517369</c:v>
                </c:pt>
                <c:pt idx="74">
                  <c:v>0.1969593873372455</c:v>
                </c:pt>
                <c:pt idx="75">
                  <c:v>0.23906061181333293</c:v>
                </c:pt>
                <c:pt idx="76">
                  <c:v>0.25365315745645839</c:v>
                </c:pt>
                <c:pt idx="77">
                  <c:v>0.26871650448049805</c:v>
                </c:pt>
                <c:pt idx="78">
                  <c:v>0.29437948398763947</c:v>
                </c:pt>
                <c:pt idx="79">
                  <c:v>0.3049434934802695</c:v>
                </c:pt>
                <c:pt idx="80">
                  <c:v>0.32450684459545465</c:v>
                </c:pt>
                <c:pt idx="81">
                  <c:v>0.31766319609551324</c:v>
                </c:pt>
                <c:pt idx="82">
                  <c:v>0.31162910685715095</c:v>
                </c:pt>
                <c:pt idx="83">
                  <c:v>0.30584598673838498</c:v>
                </c:pt>
                <c:pt idx="84">
                  <c:v>0.30637380706212369</c:v>
                </c:pt>
                <c:pt idx="85">
                  <c:v>0.30701920184015957</c:v>
                </c:pt>
                <c:pt idx="86">
                  <c:v>0.29906715594416755</c:v>
                </c:pt>
                <c:pt idx="87">
                  <c:v>0.29193292882270006</c:v>
                </c:pt>
                <c:pt idx="88">
                  <c:v>0.28656221378245667</c:v>
                </c:pt>
                <c:pt idx="89">
                  <c:v>0.28048691307932089</c:v>
                </c:pt>
                <c:pt idx="90">
                  <c:v>0.28231948930949941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27-445F-A643-0B94D4EC9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2920952"/>
        <c:axId val="564701312"/>
      </c:lineChart>
      <c:catAx>
        <c:axId val="652920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701312"/>
        <c:crosses val="autoZero"/>
        <c:auto val="1"/>
        <c:lblAlgn val="ctr"/>
        <c:lblOffset val="100"/>
        <c:noMultiLvlLbl val="0"/>
      </c:catAx>
      <c:valAx>
        <c:axId val="564701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to Average Labor Income of 30-49 years of age</a:t>
                </a:r>
              </a:p>
            </c:rich>
          </c:tx>
          <c:layout>
            <c:manualLayout>
              <c:xMode val="edge"/>
              <c:yMode val="edge"/>
              <c:x val="1.8955349620893007E-2"/>
              <c:y val="0.120833333333333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92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3E27-7E60-4E95-A671-8C27BD130B48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B307F-5409-4834-B448-F30F69A6A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AABF6-B9EE-478E-ACB5-BF543B9DD76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F0A20-5EF3-4A3F-8ADF-73E2D674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D6FD90-918A-4E18-8EE1-54C361EBE6CD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990DC-F4EA-45B2-A863-FB8B42731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D1D641-B0F0-44DE-A35A-BFE6022734FD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12B8C-F9F3-408C-95C4-0DCBC766E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CB18B-5D11-4E32-B72C-8A11DB821E02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84DD3-BF09-4AD4-B705-60D603815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0D1B5-6790-4F46-9345-E5FF8B4D2EEC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4233A-4C8C-4772-8654-B34712BA0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7AF94-1869-409B-A6AD-B5C699A4C5BF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355D-57ED-4A55-8D4E-8D3A87A1F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18A9F-E168-46B5-BEBC-C9E605EB59CA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5D037-2CBC-4387-8275-64E649B84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F4162-F0D3-496D-B1D7-448A5B111534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184D1-8C72-4F57-B7D3-A95232C22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F4D67-FD25-41A9-9550-5417676B11F7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668DC-49A6-4CB1-B526-A449686A2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759CF-1CD7-4FE6-B1F8-90DCBA766DF3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5E4F-FCDE-4766-A2C3-7CD491C94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73DE8-DB43-4875-9A4E-62EB844E299D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C3AAC-7716-409E-BF8F-A24070E7E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0AD2A-A3BA-49C2-9976-BCFD4D84AFB8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4BABD-6917-4952-8BF0-77CC287CE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5_PPT-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75D6C7D-0841-4EC9-887C-1E7FE37CFB56}" type="datetime1">
              <a:rPr lang="en-US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39E1125-9B46-4E39-9C0F-60D1120126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199" y="266823"/>
            <a:ext cx="8569569" cy="1288439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Changing Pattern of Intergenerational Support for Elderly in India: Evidence from 2004-05 and 2011-12 NTA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691662" y="2274277"/>
            <a:ext cx="8229600" cy="3430954"/>
          </a:xfrm>
        </p:spPr>
        <p:txBody>
          <a:bodyPr/>
          <a:lstStyle/>
          <a:p>
            <a:pPr algn="ctr">
              <a:buNone/>
            </a:pPr>
            <a:r>
              <a:rPr lang="es-ES_tradnl" sz="2400" b="1" dirty="0" err="1">
                <a:solidFill>
                  <a:srgbClr val="002060"/>
                </a:solidFill>
              </a:rPr>
              <a:t>Fourteenth</a:t>
            </a:r>
            <a:r>
              <a:rPr lang="es-ES_tradnl" sz="2400" b="1" dirty="0">
                <a:solidFill>
                  <a:srgbClr val="002060"/>
                </a:solidFill>
              </a:rPr>
              <a:t> Meeting of </a:t>
            </a:r>
            <a:r>
              <a:rPr lang="es-ES_tradnl" sz="2400" b="1" dirty="0" err="1">
                <a:solidFill>
                  <a:srgbClr val="002060"/>
                </a:solidFill>
              </a:rPr>
              <a:t>National</a:t>
            </a:r>
            <a:r>
              <a:rPr lang="es-ES_tradnl" sz="2400" b="1" dirty="0">
                <a:solidFill>
                  <a:srgbClr val="002060"/>
                </a:solidFill>
              </a:rPr>
              <a:t> Transfer </a:t>
            </a:r>
            <a:r>
              <a:rPr lang="es-ES_tradnl" sz="2400" b="1" dirty="0" err="1">
                <a:solidFill>
                  <a:srgbClr val="002060"/>
                </a:solidFill>
              </a:rPr>
              <a:t>Accounts</a:t>
            </a:r>
            <a:r>
              <a:rPr lang="es-ES_tradnl" sz="2400" b="1" dirty="0">
                <a:solidFill>
                  <a:srgbClr val="002060"/>
                </a:solidFill>
              </a:rPr>
              <a:t> Network</a:t>
            </a:r>
          </a:p>
          <a:p>
            <a:pPr algn="ctr">
              <a:buNone/>
            </a:pPr>
            <a:r>
              <a:rPr lang="es-ES_tradnl" sz="2400" b="1" dirty="0" err="1">
                <a:solidFill>
                  <a:srgbClr val="002060"/>
                </a:solidFill>
              </a:rPr>
              <a:t>Universite</a:t>
            </a:r>
            <a:r>
              <a:rPr lang="es-ES_tradnl" sz="2400" b="1" dirty="0">
                <a:solidFill>
                  <a:srgbClr val="002060"/>
                </a:solidFill>
              </a:rPr>
              <a:t> Paris </a:t>
            </a:r>
            <a:r>
              <a:rPr lang="es-ES_tradnl" sz="2400" b="1" dirty="0" err="1">
                <a:solidFill>
                  <a:srgbClr val="002060"/>
                </a:solidFill>
              </a:rPr>
              <a:t>Dauphine</a:t>
            </a:r>
            <a:r>
              <a:rPr lang="es-ES_tradnl" sz="2400" b="1" dirty="0">
                <a:solidFill>
                  <a:srgbClr val="002060"/>
                </a:solidFill>
              </a:rPr>
              <a:t> PSL</a:t>
            </a:r>
          </a:p>
          <a:p>
            <a:pPr algn="ctr">
              <a:buNone/>
            </a:pPr>
            <a:r>
              <a:rPr lang="es-ES_tradnl" sz="2400" b="1" dirty="0" err="1">
                <a:solidFill>
                  <a:srgbClr val="002060"/>
                </a:solidFill>
              </a:rPr>
              <a:t>February</a:t>
            </a:r>
            <a:r>
              <a:rPr lang="es-ES_tradnl" sz="2400" b="1" dirty="0">
                <a:solidFill>
                  <a:srgbClr val="002060"/>
                </a:solidFill>
              </a:rPr>
              <a:t> 14-17, 2023</a:t>
            </a:r>
          </a:p>
          <a:p>
            <a:pPr algn="ctr">
              <a:buNone/>
            </a:pPr>
            <a:endParaRPr lang="es-ES_tradnl" sz="24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s-ES_tradnl" sz="24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s-ES_tradnl" sz="2000" b="1" dirty="0" err="1">
                <a:solidFill>
                  <a:srgbClr val="002060"/>
                </a:solidFill>
              </a:rPr>
              <a:t>Laishram</a:t>
            </a:r>
            <a:r>
              <a:rPr lang="es-ES_tradnl" sz="2000" b="1" dirty="0">
                <a:solidFill>
                  <a:srgbClr val="002060"/>
                </a:solidFill>
              </a:rPr>
              <a:t> Ladusingh</a:t>
            </a:r>
          </a:p>
          <a:p>
            <a:pPr algn="ctr">
              <a:buNone/>
            </a:pPr>
            <a:r>
              <a:rPr lang="es-ES_tradnl" sz="2000" b="1" dirty="0">
                <a:solidFill>
                  <a:srgbClr val="002060"/>
                </a:solidFill>
              </a:rPr>
              <a:t>Vice-</a:t>
            </a:r>
            <a:r>
              <a:rPr lang="es-ES_tradnl" sz="2000" b="1" dirty="0" err="1">
                <a:solidFill>
                  <a:srgbClr val="002060"/>
                </a:solidFill>
              </a:rPr>
              <a:t>Chancellor</a:t>
            </a:r>
            <a:endParaRPr lang="es-ES_tradnl" sz="20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s-ES_tradnl" sz="2000" b="1" dirty="0" err="1">
                <a:solidFill>
                  <a:srgbClr val="002060"/>
                </a:solidFill>
              </a:rPr>
              <a:t>Bodoland</a:t>
            </a:r>
            <a:r>
              <a:rPr lang="es-ES_tradnl" sz="2000" b="1" dirty="0">
                <a:solidFill>
                  <a:srgbClr val="002060"/>
                </a:solidFill>
              </a:rPr>
              <a:t> </a:t>
            </a:r>
            <a:r>
              <a:rPr lang="es-ES_tradnl" sz="2000" b="1" dirty="0" err="1">
                <a:solidFill>
                  <a:srgbClr val="002060"/>
                </a:solidFill>
              </a:rPr>
              <a:t>University</a:t>
            </a:r>
            <a:r>
              <a:rPr lang="es-ES_tradnl" sz="2000" b="1" dirty="0">
                <a:solidFill>
                  <a:srgbClr val="002060"/>
                </a:solidFill>
              </a:rPr>
              <a:t>, India</a:t>
            </a:r>
          </a:p>
          <a:p>
            <a:pPr algn="ctr">
              <a:buNone/>
            </a:pPr>
            <a:endParaRPr lang="es-ES_tradnl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s-ES_tradnl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s-ES_tradnl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s-ES_tradnl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s-ES_tradnl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Changes in Support for LCD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747422"/>
              </p:ext>
            </p:extLst>
          </p:nvPr>
        </p:nvGraphicFramePr>
        <p:xfrm>
          <a:off x="851877" y="1688123"/>
          <a:ext cx="7385538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35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Support to LCD in Asian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Dina\Desktop\6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9786" r="14619" b="57886"/>
          <a:stretch/>
        </p:blipFill>
        <p:spPr bwMode="auto">
          <a:xfrm>
            <a:off x="457200" y="1600201"/>
            <a:ext cx="8229600" cy="4394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559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485"/>
          </a:xfrm>
        </p:spPr>
        <p:txBody>
          <a:bodyPr/>
          <a:lstStyle/>
          <a:p>
            <a:pPr algn="l"/>
            <a:r>
              <a:rPr lang="en-US" sz="3600" b="1" dirty="0"/>
              <a:t>Changing Income by Sex and Residence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124"/>
            <a:ext cx="8229600" cy="49460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80124"/>
            <a:ext cx="4091354" cy="2454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6708" y="1180124"/>
            <a:ext cx="4060092" cy="2508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688862"/>
            <a:ext cx="4091354" cy="24373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26709" y="3688862"/>
            <a:ext cx="4060092" cy="24373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" y="1312985"/>
            <a:ext cx="3938954" cy="2102338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34" y="1195755"/>
            <a:ext cx="3972266" cy="2438399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" y="3688862"/>
            <a:ext cx="3938954" cy="2368061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34" y="3688861"/>
            <a:ext cx="4003528" cy="2426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03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Change in LCD by Sex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2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7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LCD by Social Groups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0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244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75914"/>
            <a:ext cx="6400800" cy="1688123"/>
          </a:xfrm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Algerian" pitchFamily="82" charset="0"/>
              </a:rPr>
              <a:t>Thank You</a:t>
            </a:r>
            <a:endParaRPr lang="en-IN" sz="4400" b="1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b="1" dirty="0">
                <a:solidFill>
                  <a:prstClr val="black"/>
                </a:solidFill>
                <a:ea typeface="+mj-ea"/>
              </a:rPr>
              <a:t>Public Policies </a:t>
            </a:r>
            <a:r>
              <a:rPr lang="en-IN" sz="3200" b="1" dirty="0" err="1">
                <a:solidFill>
                  <a:prstClr val="black"/>
                </a:solidFill>
                <a:ea typeface="+mj-ea"/>
              </a:rPr>
              <a:t>Initiaves</a:t>
            </a:r>
            <a:r>
              <a:rPr lang="en-IN" sz="3200" b="1" dirty="0">
                <a:solidFill>
                  <a:prstClr val="black"/>
                </a:solidFill>
                <a:ea typeface="+mj-ea"/>
              </a:rPr>
              <a:t> Post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auto">
              <a:spcAft>
                <a:spcPts val="0"/>
              </a:spcAft>
              <a:buNone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Unorganized  Sector Workers Social Security Act (USWSSA) 2008</a:t>
            </a:r>
          </a:p>
          <a:p>
            <a:pPr lvl="0" defTabSz="914400" fontAlgn="auto">
              <a:spcAft>
                <a:spcPts val="0"/>
              </a:spcAft>
              <a:buNone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	- Provides life and disability cover, health and maternity benefits, old age protection</a:t>
            </a:r>
          </a:p>
          <a:p>
            <a:pPr lvl="0" defTabSz="914400" fontAlgn="auto">
              <a:spcAft>
                <a:spcPts val="0"/>
              </a:spcAft>
              <a:buNone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	- Schemes under the act includes  </a:t>
            </a:r>
            <a:r>
              <a:rPr lang="en-IN" sz="2400" b="1" dirty="0" err="1">
                <a:solidFill>
                  <a:prstClr val="black"/>
                </a:solidFill>
                <a:ea typeface="+mn-ea"/>
              </a:rPr>
              <a:t>Rashtriya</a:t>
            </a:r>
            <a:r>
              <a:rPr lang="en-IN" sz="2400" b="1" dirty="0">
                <a:solidFill>
                  <a:prstClr val="black"/>
                </a:solidFill>
                <a:ea typeface="+mn-ea"/>
              </a:rPr>
              <a:t>  </a:t>
            </a:r>
            <a:r>
              <a:rPr lang="en-IN" sz="2400" b="1" dirty="0" err="1">
                <a:solidFill>
                  <a:prstClr val="black"/>
                </a:solidFill>
                <a:ea typeface="+mn-ea"/>
              </a:rPr>
              <a:t>Swasthya</a:t>
            </a:r>
            <a:r>
              <a:rPr lang="en-IN" sz="2400" b="1" dirty="0">
                <a:solidFill>
                  <a:prstClr val="black"/>
                </a:solidFill>
                <a:ea typeface="+mn-ea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ea typeface="+mn-ea"/>
              </a:rPr>
              <a:t>Bima</a:t>
            </a:r>
            <a:r>
              <a:rPr lang="en-IN" sz="2400" b="1" dirty="0">
                <a:solidFill>
                  <a:prstClr val="black"/>
                </a:solidFill>
                <a:ea typeface="+mn-ea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ea typeface="+mn-ea"/>
              </a:rPr>
              <a:t>Yojana</a:t>
            </a:r>
            <a:r>
              <a:rPr lang="en-IN" sz="2400" b="1" dirty="0">
                <a:solidFill>
                  <a:prstClr val="black"/>
                </a:solidFill>
                <a:ea typeface="+mn-ea"/>
              </a:rPr>
              <a:t> (RSBY) by </a:t>
            </a:r>
            <a:r>
              <a:rPr lang="en-IN" sz="2400" b="1" dirty="0" err="1">
                <a:solidFill>
                  <a:prstClr val="black"/>
                </a:solidFill>
                <a:ea typeface="+mn-ea"/>
              </a:rPr>
              <a:t>MoLE</a:t>
            </a:r>
            <a:r>
              <a:rPr lang="en-IN" sz="2400" b="1" dirty="0">
                <a:solidFill>
                  <a:prstClr val="black"/>
                </a:solidFill>
                <a:ea typeface="+mn-ea"/>
              </a:rPr>
              <a:t>, </a:t>
            </a:r>
            <a:r>
              <a:rPr lang="en-IN" sz="2400" b="1" dirty="0" err="1">
                <a:solidFill>
                  <a:prstClr val="black"/>
                </a:solidFill>
                <a:ea typeface="+mn-ea"/>
              </a:rPr>
              <a:t>Aam</a:t>
            </a:r>
            <a:r>
              <a:rPr lang="en-IN" sz="2400" b="1" dirty="0">
                <a:solidFill>
                  <a:prstClr val="black"/>
                </a:solidFill>
                <a:ea typeface="+mn-ea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ea typeface="+mn-ea"/>
              </a:rPr>
              <a:t>Admi</a:t>
            </a:r>
            <a:r>
              <a:rPr lang="en-IN" sz="2400" b="1" dirty="0">
                <a:solidFill>
                  <a:prstClr val="black"/>
                </a:solidFill>
                <a:ea typeface="+mn-ea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ea typeface="+mn-ea"/>
              </a:rPr>
              <a:t>Bima</a:t>
            </a:r>
            <a:r>
              <a:rPr lang="en-IN" sz="2400" b="1" dirty="0">
                <a:solidFill>
                  <a:prstClr val="black"/>
                </a:solidFill>
                <a:ea typeface="+mn-ea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ea typeface="+mn-ea"/>
              </a:rPr>
              <a:t>Yojana</a:t>
            </a:r>
            <a:r>
              <a:rPr lang="en-IN" sz="2400" b="1" dirty="0">
                <a:solidFill>
                  <a:prstClr val="black"/>
                </a:solidFill>
                <a:ea typeface="+mn-ea"/>
              </a:rPr>
              <a:t> (AABY) by Department of Financial Services, Indira Gandhi National Old Age Pension Scheme( IGNOAPS) by </a:t>
            </a:r>
            <a:r>
              <a:rPr lang="en-IN" sz="2400" b="1" dirty="0" err="1">
                <a:solidFill>
                  <a:prstClr val="black"/>
                </a:solidFill>
                <a:ea typeface="+mn-ea"/>
              </a:rPr>
              <a:t>MoRD</a:t>
            </a:r>
            <a:endParaRPr lang="en-IN" sz="2400" b="1" dirty="0">
              <a:solidFill>
                <a:prstClr val="black"/>
              </a:solidFill>
              <a:ea typeface="+mn-ea"/>
            </a:endParaRPr>
          </a:p>
          <a:p>
            <a:pPr lvl="0" defTabSz="914400" fontAlgn="auto">
              <a:spcAft>
                <a:spcPts val="0"/>
              </a:spcAft>
              <a:buNone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	- Single point of contact for unorganized sector workers to have access to social security and issued Smart Card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b="1" dirty="0">
                <a:solidFill>
                  <a:prstClr val="black"/>
                </a:solidFill>
              </a:rPr>
              <a:t>Public Policies Initiative Post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en-IN" sz="2600" b="1" dirty="0">
                <a:solidFill>
                  <a:prstClr val="black"/>
                </a:solidFill>
                <a:ea typeface="+mn-ea"/>
              </a:rPr>
              <a:t>The National Rural Employment Guarantee Act, 2005</a:t>
            </a:r>
          </a:p>
          <a:p>
            <a:pPr lvl="0" algn="just" defTabSz="9144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Provides livelihood security of households in rural areas by providing minimum of 100 days employment in a year to adult members volunteer for unskilled manual work</a:t>
            </a:r>
          </a:p>
          <a:p>
            <a:pPr lvl="0" defTabSz="9144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It is now renamed as MGNAREGA</a:t>
            </a:r>
          </a:p>
          <a:p>
            <a:pPr lvl="0" algn="just" defTabSz="9144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The Central Government bears the entire cost of unskilled manual workers, 75% cost of materials, skilled, semi-skilled workers and administrative cost</a:t>
            </a:r>
          </a:p>
          <a:p>
            <a:pPr lvl="0" defTabSz="9144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The State Government  bears 25% cost of materials, skilled and semi-skilled workers</a:t>
            </a:r>
          </a:p>
        </p:txBody>
      </p:sp>
    </p:spTree>
    <p:extLst>
      <p:ext uri="{BB962C8B-B14F-4D97-AF65-F5344CB8AC3E}">
        <p14:creationId xmlns:p14="http://schemas.microsoft.com/office/powerpoint/2010/main" val="159797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200" b="1" dirty="0">
                <a:solidFill>
                  <a:prstClr val="black"/>
                </a:solidFill>
                <a:ea typeface="+mj-ea"/>
              </a:rPr>
              <a:t>Public Policies </a:t>
            </a:r>
            <a:r>
              <a:rPr lang="en-IN" sz="3200" b="1" dirty="0" err="1">
                <a:solidFill>
                  <a:prstClr val="black"/>
                </a:solidFill>
                <a:ea typeface="+mj-ea"/>
              </a:rPr>
              <a:t>Initiaves</a:t>
            </a:r>
            <a:r>
              <a:rPr lang="en-IN" sz="3200" b="1" dirty="0">
                <a:solidFill>
                  <a:prstClr val="black"/>
                </a:solidFill>
                <a:ea typeface="+mj-ea"/>
              </a:rPr>
              <a:t> Post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auto">
              <a:spcAft>
                <a:spcPts val="0"/>
              </a:spcAft>
              <a:buNone/>
            </a:pPr>
            <a:r>
              <a:rPr lang="en-IN" sz="2800" b="1" dirty="0">
                <a:solidFill>
                  <a:prstClr val="black"/>
                </a:solidFill>
                <a:ea typeface="+mn-ea"/>
              </a:rPr>
              <a:t>National Rural Health Mission</a:t>
            </a:r>
          </a:p>
          <a:p>
            <a:pPr lvl="0" algn="just" defTabSz="914400" fontAlgn="auto">
              <a:spcAft>
                <a:spcPts val="0"/>
              </a:spcAft>
              <a:buNone/>
            </a:pPr>
            <a:r>
              <a:rPr lang="en-IN" sz="2800" dirty="0">
                <a:solidFill>
                  <a:prstClr val="black"/>
                </a:solidFill>
                <a:ea typeface="+mn-ea"/>
              </a:rPr>
              <a:t>	</a:t>
            </a:r>
            <a:r>
              <a:rPr lang="en-IN" sz="2400" b="1" dirty="0">
                <a:solidFill>
                  <a:prstClr val="black"/>
                </a:solidFill>
                <a:ea typeface="+mn-ea"/>
              </a:rPr>
              <a:t>- Implemented during 2005-2012 to provide effective healthcare in the country with focus in 18 states with poor health indicators</a:t>
            </a:r>
          </a:p>
          <a:p>
            <a:pPr lvl="0" defTabSz="914400" fontAlgn="auto">
              <a:spcAft>
                <a:spcPts val="0"/>
              </a:spcAft>
              <a:buNone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	- National flagship program to meet then MDG </a:t>
            </a:r>
          </a:p>
          <a:p>
            <a:pPr lvl="0" defTabSz="914400" fontAlgn="auto">
              <a:spcAft>
                <a:spcPts val="0"/>
              </a:spcAft>
              <a:buNone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	-Strengthen health facilities more particularly in rural areas as par IPHS</a:t>
            </a:r>
          </a:p>
          <a:p>
            <a:pPr lvl="0" defTabSz="914400" fontAlgn="auto">
              <a:spcAft>
                <a:spcPts val="0"/>
              </a:spcAft>
              <a:buNone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	- Extended health outreach in villages through Panchayats and female health activist ASHA</a:t>
            </a:r>
          </a:p>
          <a:p>
            <a:pPr lvl="0" defTabSz="914400" fontAlgn="auto">
              <a:spcAft>
                <a:spcPts val="0"/>
              </a:spcAft>
              <a:buNone/>
            </a:pPr>
            <a:r>
              <a:rPr lang="en-IN" sz="2400" b="1" dirty="0">
                <a:solidFill>
                  <a:prstClr val="black"/>
                </a:solidFill>
                <a:ea typeface="+mn-ea"/>
              </a:rPr>
              <a:t>	- Provide incentives for institutional maternal healthcare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0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Shift in Per Capita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193719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14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Changes in Per Capita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905720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993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Changing Lifecycle Deficit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80300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2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Changes in Familial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484784"/>
            <a:ext cx="8229600" cy="4320480"/>
            <a:chOff x="0" y="0"/>
            <a:chExt cx="6619875" cy="3038476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4231941533"/>
                </p:ext>
              </p:extLst>
            </p:nvPr>
          </p:nvGraphicFramePr>
          <p:xfrm>
            <a:off x="0" y="0"/>
            <a:ext cx="3390900" cy="30384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3837524007"/>
                </p:ext>
              </p:extLst>
            </p:nvPr>
          </p:nvGraphicFramePr>
          <p:xfrm>
            <a:off x="3409951" y="9525"/>
            <a:ext cx="3209924" cy="3028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320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Changing Consumption Share of Elderly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561818"/>
              </p:ext>
            </p:extLst>
          </p:nvPr>
        </p:nvGraphicFramePr>
        <p:xfrm>
          <a:off x="457200" y="1600199"/>
          <a:ext cx="7733322" cy="428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774">
                  <a:extLst>
                    <a:ext uri="{9D8B030D-6E8A-4147-A177-3AD203B41FA5}">
                      <a16:colId xmlns:a16="http://schemas.microsoft.com/office/drawing/2014/main" val="2254025217"/>
                    </a:ext>
                  </a:extLst>
                </a:gridCol>
                <a:gridCol w="2537395">
                  <a:extLst>
                    <a:ext uri="{9D8B030D-6E8A-4147-A177-3AD203B41FA5}">
                      <a16:colId xmlns:a16="http://schemas.microsoft.com/office/drawing/2014/main" val="3916984806"/>
                    </a:ext>
                  </a:extLst>
                </a:gridCol>
                <a:gridCol w="2618153">
                  <a:extLst>
                    <a:ext uri="{9D8B030D-6E8A-4147-A177-3AD203B41FA5}">
                      <a16:colId xmlns:a16="http://schemas.microsoft.com/office/drawing/2014/main" val="1794921930"/>
                    </a:ext>
                  </a:extLst>
                </a:gridCol>
              </a:tblGrid>
              <a:tr h="674077">
                <a:tc>
                  <a:txBody>
                    <a:bodyPr/>
                    <a:lstStyle/>
                    <a:p>
                      <a:r>
                        <a:rPr lang="en-US" sz="2400" dirty="0"/>
                        <a:t>Consumption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2004-05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48870"/>
                  </a:ext>
                </a:extLst>
              </a:tr>
              <a:tr h="674077">
                <a:tc>
                  <a:txBody>
                    <a:bodyPr/>
                    <a:lstStyle/>
                    <a:p>
                      <a:r>
                        <a:rPr lang="en-US" sz="2000" b="1" dirty="0"/>
                        <a:t>Public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6.9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999243"/>
                  </a:ext>
                </a:extLst>
              </a:tr>
              <a:tr h="674077">
                <a:tc>
                  <a:txBody>
                    <a:bodyPr/>
                    <a:lstStyle/>
                    <a:p>
                      <a:r>
                        <a:rPr lang="en-US" sz="2000" b="1" dirty="0"/>
                        <a:t>Public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8.9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9.5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41091"/>
                  </a:ext>
                </a:extLst>
              </a:tr>
              <a:tr h="674077">
                <a:tc>
                  <a:txBody>
                    <a:bodyPr/>
                    <a:lstStyle/>
                    <a:p>
                      <a:r>
                        <a:rPr lang="en-US" sz="2000" b="1" dirty="0"/>
                        <a:t>Private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</a:rPr>
                        <a:t>9.0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8.12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026748"/>
                  </a:ext>
                </a:extLst>
              </a:tr>
              <a:tr h="168519">
                <a:tc>
                  <a:txBody>
                    <a:bodyPr/>
                    <a:lstStyle/>
                    <a:p>
                      <a:r>
                        <a:rPr lang="en-US" sz="2000" b="1" dirty="0"/>
                        <a:t>Private 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10.3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10673"/>
                  </a:ext>
                </a:extLst>
              </a:tr>
              <a:tr h="227721">
                <a:tc>
                  <a:txBody>
                    <a:bodyPr/>
                    <a:lstStyle/>
                    <a:p>
                      <a:r>
                        <a:rPr lang="en-US" sz="2000" b="1" dirty="0"/>
                        <a:t>Public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321841"/>
                  </a:ext>
                </a:extLst>
              </a:tr>
              <a:tr h="168520">
                <a:tc>
                  <a:txBody>
                    <a:bodyPr/>
                    <a:lstStyle/>
                    <a:p>
                      <a:r>
                        <a:rPr lang="en-US" sz="2000" b="1" dirty="0"/>
                        <a:t>In Kind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5.88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6.25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38406"/>
                  </a:ext>
                </a:extLst>
              </a:tr>
              <a:tr h="168519">
                <a:tc>
                  <a:txBody>
                    <a:bodyPr/>
                    <a:lstStyle/>
                    <a:p>
                      <a:r>
                        <a:rPr lang="en-US" sz="2000" b="1" dirty="0"/>
                        <a:t>In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8.76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11.96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0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51394"/>
      </p:ext>
    </p:extLst>
  </p:cSld>
  <p:clrMapOvr>
    <a:masterClrMapping/>
  </p:clrMapOvr>
</p:sld>
</file>

<file path=ppt/theme/theme1.xml><?xml version="1.0" encoding="utf-8"?>
<a:theme xmlns:a="http://schemas.openxmlformats.org/drawingml/2006/main" name="NTA_PowerPoint_Template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NTA_PowerPoint_Template_02</Template>
  <TotalTime>478</TotalTime>
  <Words>445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Times New Roman</vt:lpstr>
      <vt:lpstr>NTA_PowerPoint_Template_02</vt:lpstr>
      <vt:lpstr>Changing Pattern of Intergenerational Support for Elderly in India: Evidence from 2004-05 and 2011-12 NTA</vt:lpstr>
      <vt:lpstr>Public Policies Initiaves Post 2005</vt:lpstr>
      <vt:lpstr>Public Policies Initiative Post 2005</vt:lpstr>
      <vt:lpstr>Public Policies Initiaves Post 2005</vt:lpstr>
      <vt:lpstr>Shift in Per Capita Income</vt:lpstr>
      <vt:lpstr>Changes in Per Capita Consumption</vt:lpstr>
      <vt:lpstr>Changing Lifecycle Deficit</vt:lpstr>
      <vt:lpstr>Changes in Familial Support</vt:lpstr>
      <vt:lpstr>Changing Consumption Share of Elderly</vt:lpstr>
      <vt:lpstr>Changes in Support for LCD</vt:lpstr>
      <vt:lpstr>Support to LCD in Asian Countries</vt:lpstr>
      <vt:lpstr>Changing Income by Sex and Residence</vt:lpstr>
      <vt:lpstr>Change in LCD by Sex</vt:lpstr>
      <vt:lpstr>LCD by Social Groups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Gretchen Donehower</cp:lastModifiedBy>
  <cp:revision>81</cp:revision>
  <dcterms:created xsi:type="dcterms:W3CDTF">2011-12-06T19:09:33Z</dcterms:created>
  <dcterms:modified xsi:type="dcterms:W3CDTF">2023-03-06T19:24:57Z</dcterms:modified>
</cp:coreProperties>
</file>